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80" r:id="rId1"/>
  </p:sldMasterIdLst>
  <p:notesMasterIdLst>
    <p:notesMasterId r:id="rId3"/>
  </p:notesMasterIdLst>
  <p:handoutMasterIdLst>
    <p:handoutMasterId r:id="rId4"/>
  </p:handoutMasterIdLst>
  <p:sldIdLst>
    <p:sldId id="263" r:id="rId2"/>
  </p:sldIdLst>
  <p:sldSz cx="9144000" cy="6858000" type="screen4x3"/>
  <p:notesSz cx="7099300" cy="102346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CCECFF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822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4" y="2"/>
            <a:ext cx="3076977" cy="512142"/>
          </a:xfrm>
          <a:prstGeom prst="rect">
            <a:avLst/>
          </a:prstGeom>
        </p:spPr>
        <p:txBody>
          <a:bodyPr vert="horz" lIns="95455" tIns="47727" rIns="95455" bIns="47727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4020650" y="2"/>
            <a:ext cx="3076976" cy="512142"/>
          </a:xfrm>
          <a:prstGeom prst="rect">
            <a:avLst/>
          </a:prstGeom>
        </p:spPr>
        <p:txBody>
          <a:bodyPr vert="horz" lIns="95455" tIns="47727" rIns="95455" bIns="47727" rtlCol="0"/>
          <a:lstStyle>
            <a:lvl1pPr algn="r">
              <a:defRPr sz="1200"/>
            </a:lvl1pPr>
          </a:lstStyle>
          <a:p>
            <a:r>
              <a:rPr kumimoji="1" lang="en-US" altLang="ja-JP"/>
              <a:t>2017/10/20</a:t>
            </a:r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4" y="9720826"/>
            <a:ext cx="3076977" cy="512142"/>
          </a:xfrm>
          <a:prstGeom prst="rect">
            <a:avLst/>
          </a:prstGeom>
        </p:spPr>
        <p:txBody>
          <a:bodyPr vert="horz" lIns="95455" tIns="47727" rIns="95455" bIns="47727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4020650" y="9720826"/>
            <a:ext cx="3076976" cy="512142"/>
          </a:xfrm>
          <a:prstGeom prst="rect">
            <a:avLst/>
          </a:prstGeom>
        </p:spPr>
        <p:txBody>
          <a:bodyPr vert="horz" lIns="95455" tIns="47727" rIns="95455" bIns="47727" rtlCol="0" anchor="b"/>
          <a:lstStyle>
            <a:lvl1pPr algn="r">
              <a:defRPr sz="1200"/>
            </a:lvl1pPr>
          </a:lstStyle>
          <a:p>
            <a:fld id="{3B113343-A740-4A36-AF67-431522AABA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83656764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76173" cy="511369"/>
          </a:xfrm>
          <a:prstGeom prst="rect">
            <a:avLst/>
          </a:prstGeom>
        </p:spPr>
        <p:txBody>
          <a:bodyPr vert="horz" lIns="95455" tIns="47727" rIns="95455" bIns="47727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4020842" y="1"/>
            <a:ext cx="3077316" cy="511369"/>
          </a:xfrm>
          <a:prstGeom prst="rect">
            <a:avLst/>
          </a:prstGeom>
        </p:spPr>
        <p:txBody>
          <a:bodyPr vert="horz" lIns="95455" tIns="47727" rIns="95455" bIns="47727" rtlCol="0"/>
          <a:lstStyle>
            <a:lvl1pPr algn="r">
              <a:defRPr sz="1200"/>
            </a:lvl1pPr>
          </a:lstStyle>
          <a:p>
            <a:r>
              <a:rPr kumimoji="1" lang="en-US" altLang="ja-JP"/>
              <a:t>2017/10/20</a:t>
            </a:r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5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455" tIns="47727" rIns="95455" bIns="47727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710500" y="4860419"/>
            <a:ext cx="5679440" cy="4607144"/>
          </a:xfrm>
          <a:prstGeom prst="rect">
            <a:avLst/>
          </a:prstGeom>
        </p:spPr>
        <p:txBody>
          <a:bodyPr vert="horz" lIns="95455" tIns="47727" rIns="95455" bIns="47727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720832"/>
            <a:ext cx="3076173" cy="511369"/>
          </a:xfrm>
          <a:prstGeom prst="rect">
            <a:avLst/>
          </a:prstGeom>
        </p:spPr>
        <p:txBody>
          <a:bodyPr vert="horz" lIns="95455" tIns="47727" rIns="95455" bIns="47727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4020842" y="9720832"/>
            <a:ext cx="3077316" cy="511369"/>
          </a:xfrm>
          <a:prstGeom prst="rect">
            <a:avLst/>
          </a:prstGeom>
        </p:spPr>
        <p:txBody>
          <a:bodyPr vert="horz" lIns="95455" tIns="47727" rIns="95455" bIns="47727" rtlCol="0" anchor="b"/>
          <a:lstStyle>
            <a:lvl1pPr algn="r">
              <a:defRPr sz="1200"/>
            </a:lvl1pPr>
          </a:lstStyle>
          <a:p>
            <a:fld id="{39D910D4-317F-4283-BB16-16F5356E4E3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3032847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736C4-04AB-400D-A013-148077210B44}" type="datetimeFigureOut">
              <a:rPr kumimoji="1" lang="ja-JP" altLang="en-US" smtClean="0"/>
              <a:t>2021/1/22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A8442-5418-453C-9732-67244301AEBE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736C4-04AB-400D-A013-148077210B44}" type="datetimeFigureOut">
              <a:rPr kumimoji="1" lang="ja-JP" altLang="en-US" smtClean="0"/>
              <a:t>2021/1/22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A8442-5418-453C-9732-67244301AE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736C4-04AB-400D-A013-148077210B44}" type="datetimeFigureOut">
              <a:rPr kumimoji="1" lang="ja-JP" altLang="en-US" smtClean="0"/>
              <a:t>2021/1/22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A8442-5418-453C-9732-67244301AE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736C4-04AB-400D-A013-148077210B44}" type="datetimeFigureOut">
              <a:rPr kumimoji="1" lang="ja-JP" altLang="en-US" smtClean="0"/>
              <a:t>2021/1/22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A8442-5418-453C-9732-67244301AE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736C4-04AB-400D-A013-148077210B44}" type="datetimeFigureOut">
              <a:rPr kumimoji="1" lang="ja-JP" altLang="en-US" smtClean="0"/>
              <a:t>2021/1/22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A8442-5418-453C-9732-67244301AEBE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736C4-04AB-400D-A013-148077210B44}" type="datetimeFigureOut">
              <a:rPr kumimoji="1" lang="ja-JP" altLang="en-US" smtClean="0"/>
              <a:t>2021/1/22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A8442-5418-453C-9732-67244301AE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736C4-04AB-400D-A013-148077210B44}" type="datetimeFigureOut">
              <a:rPr kumimoji="1" lang="ja-JP" altLang="en-US" smtClean="0"/>
              <a:t>2021/1/22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A8442-5418-453C-9732-67244301AEBE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736C4-04AB-400D-A013-148077210B44}" type="datetimeFigureOut">
              <a:rPr kumimoji="1" lang="ja-JP" altLang="en-US" smtClean="0"/>
              <a:t>2021/1/22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A8442-5418-453C-9732-67244301AE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736C4-04AB-400D-A013-148077210B44}" type="datetimeFigureOut">
              <a:rPr kumimoji="1" lang="ja-JP" altLang="en-US" smtClean="0"/>
              <a:t>2021/1/22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A8442-5418-453C-9732-67244301AE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736C4-04AB-400D-A013-148077210B44}" type="datetimeFigureOut">
              <a:rPr kumimoji="1" lang="ja-JP" altLang="en-US" smtClean="0"/>
              <a:t>2021/1/22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A8442-5418-453C-9732-67244301AEBE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736C4-04AB-400D-A013-148077210B44}" type="datetimeFigureOut">
              <a:rPr kumimoji="1" lang="ja-JP" altLang="en-US" smtClean="0"/>
              <a:t>2021/1/22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A8442-5418-453C-9732-67244301AE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D07736C4-04AB-400D-A013-148077210B44}" type="datetimeFigureOut">
              <a:rPr kumimoji="1" lang="ja-JP" altLang="en-US" smtClean="0"/>
              <a:t>2021/1/22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5D9A8442-5418-453C-9732-67244301AE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81" r:id="rId1"/>
    <p:sldLayoutId id="2147484082" r:id="rId2"/>
    <p:sldLayoutId id="2147484083" r:id="rId3"/>
    <p:sldLayoutId id="2147484084" r:id="rId4"/>
    <p:sldLayoutId id="2147484085" r:id="rId5"/>
    <p:sldLayoutId id="2147484086" r:id="rId6"/>
    <p:sldLayoutId id="2147484087" r:id="rId7"/>
    <p:sldLayoutId id="2147484088" r:id="rId8"/>
    <p:sldLayoutId id="2147484089" r:id="rId9"/>
    <p:sldLayoutId id="2147484090" r:id="rId10"/>
    <p:sldLayoutId id="2147484091" r:id="rId11"/>
  </p:sldLayoutIdLst>
  <p:txStyles>
    <p:titleStyle>
      <a:lvl1pPr algn="l" defTabSz="914400" rtl="0" eaLnBrk="1" latinLnBrk="0" hangingPunct="1">
        <a:spcBef>
          <a:spcPct val="0"/>
        </a:spcBef>
        <a:buNone/>
        <a:defRPr kumimoji="1"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kumimoji="1"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グループ化 4"/>
          <p:cNvGrpSpPr/>
          <p:nvPr/>
        </p:nvGrpSpPr>
        <p:grpSpPr>
          <a:xfrm rot="1067727">
            <a:off x="512738" y="1244408"/>
            <a:ext cx="8128164" cy="3781639"/>
            <a:chOff x="751610" y="1742171"/>
            <a:chExt cx="11379430" cy="5294295"/>
          </a:xfrm>
        </p:grpSpPr>
        <p:sp>
          <p:nvSpPr>
            <p:cNvPr id="162" name="フリーフォーム 161"/>
            <p:cNvSpPr/>
            <p:nvPr/>
          </p:nvSpPr>
          <p:spPr>
            <a:xfrm>
              <a:off x="1183491" y="2467314"/>
              <a:ext cx="10617897" cy="4569152"/>
            </a:xfrm>
            <a:custGeom>
              <a:avLst/>
              <a:gdLst>
                <a:gd name="connsiteX0" fmla="*/ 269823 w 8769246"/>
                <a:gd name="connsiteY0" fmla="*/ 0 h 3702571"/>
                <a:gd name="connsiteX1" fmla="*/ 2173573 w 8769246"/>
                <a:gd name="connsiteY1" fmla="*/ 284813 h 3702571"/>
                <a:gd name="connsiteX2" fmla="*/ 2548328 w 8769246"/>
                <a:gd name="connsiteY2" fmla="*/ 389744 h 3702571"/>
                <a:gd name="connsiteX3" fmla="*/ 2728209 w 8769246"/>
                <a:gd name="connsiteY3" fmla="*/ 464695 h 3702571"/>
                <a:gd name="connsiteX4" fmla="*/ 2518347 w 8769246"/>
                <a:gd name="connsiteY4" fmla="*/ 1738859 h 3702571"/>
                <a:gd name="connsiteX5" fmla="*/ 2728209 w 8769246"/>
                <a:gd name="connsiteY5" fmla="*/ 2113613 h 3702571"/>
                <a:gd name="connsiteX6" fmla="*/ 4167265 w 8769246"/>
                <a:gd name="connsiteY6" fmla="*/ 2338466 h 3702571"/>
                <a:gd name="connsiteX7" fmla="*/ 4377128 w 8769246"/>
                <a:gd name="connsiteY7" fmla="*/ 1933731 h 3702571"/>
                <a:gd name="connsiteX8" fmla="*/ 5321508 w 8769246"/>
                <a:gd name="connsiteY8" fmla="*/ 1843790 h 3702571"/>
                <a:gd name="connsiteX9" fmla="*/ 5366478 w 8769246"/>
                <a:gd name="connsiteY9" fmla="*/ 1499016 h 3702571"/>
                <a:gd name="connsiteX10" fmla="*/ 5201587 w 8769246"/>
                <a:gd name="connsiteY10" fmla="*/ 1199213 h 3702571"/>
                <a:gd name="connsiteX11" fmla="*/ 5411449 w 8769246"/>
                <a:gd name="connsiteY11" fmla="*/ 959371 h 3702571"/>
                <a:gd name="connsiteX12" fmla="*/ 7629993 w 8769246"/>
                <a:gd name="connsiteY12" fmla="*/ 2083633 h 3702571"/>
                <a:gd name="connsiteX13" fmla="*/ 7465101 w 8769246"/>
                <a:gd name="connsiteY13" fmla="*/ 2518348 h 3702571"/>
                <a:gd name="connsiteX14" fmla="*/ 8439462 w 8769246"/>
                <a:gd name="connsiteY14" fmla="*/ 2923082 h 3702571"/>
                <a:gd name="connsiteX15" fmla="*/ 8604354 w 8769246"/>
                <a:gd name="connsiteY15" fmla="*/ 2893102 h 3702571"/>
                <a:gd name="connsiteX16" fmla="*/ 8769246 w 8769246"/>
                <a:gd name="connsiteY16" fmla="*/ 3177915 h 3702571"/>
                <a:gd name="connsiteX17" fmla="*/ 8724275 w 8769246"/>
                <a:gd name="connsiteY17" fmla="*/ 3402767 h 3702571"/>
                <a:gd name="connsiteX18" fmla="*/ 8214609 w 8769246"/>
                <a:gd name="connsiteY18" fmla="*/ 3552669 h 3702571"/>
                <a:gd name="connsiteX19" fmla="*/ 5996065 w 8769246"/>
                <a:gd name="connsiteY19" fmla="*/ 3312826 h 3702571"/>
                <a:gd name="connsiteX20" fmla="*/ 5291528 w 8769246"/>
                <a:gd name="connsiteY20" fmla="*/ 3402767 h 3702571"/>
                <a:gd name="connsiteX21" fmla="*/ 4946754 w 8769246"/>
                <a:gd name="connsiteY21" fmla="*/ 3357797 h 3702571"/>
                <a:gd name="connsiteX22" fmla="*/ 4631960 w 8769246"/>
                <a:gd name="connsiteY22" fmla="*/ 3282846 h 3702571"/>
                <a:gd name="connsiteX23" fmla="*/ 4002373 w 8769246"/>
                <a:gd name="connsiteY23" fmla="*/ 3462728 h 3702571"/>
                <a:gd name="connsiteX24" fmla="*/ 3267855 w 8769246"/>
                <a:gd name="connsiteY24" fmla="*/ 3327816 h 3702571"/>
                <a:gd name="connsiteX25" fmla="*/ 2008682 w 8769246"/>
                <a:gd name="connsiteY25" fmla="*/ 3702571 h 3702571"/>
                <a:gd name="connsiteX26" fmla="*/ 1499016 w 8769246"/>
                <a:gd name="connsiteY26" fmla="*/ 3492708 h 3702571"/>
                <a:gd name="connsiteX27" fmla="*/ 974360 w 8769246"/>
                <a:gd name="connsiteY27" fmla="*/ 3207895 h 3702571"/>
                <a:gd name="connsiteX28" fmla="*/ 794478 w 8769246"/>
                <a:gd name="connsiteY28" fmla="*/ 2863121 h 3702571"/>
                <a:gd name="connsiteX29" fmla="*/ 839449 w 8769246"/>
                <a:gd name="connsiteY29" fmla="*/ 2683239 h 3702571"/>
                <a:gd name="connsiteX30" fmla="*/ 644577 w 8769246"/>
                <a:gd name="connsiteY30" fmla="*/ 2323475 h 3702571"/>
                <a:gd name="connsiteX31" fmla="*/ 179882 w 8769246"/>
                <a:gd name="connsiteY31" fmla="*/ 1933731 h 3702571"/>
                <a:gd name="connsiteX32" fmla="*/ 0 w 8769246"/>
                <a:gd name="connsiteY32" fmla="*/ 1678898 h 3702571"/>
                <a:gd name="connsiteX33" fmla="*/ 164891 w 8769246"/>
                <a:gd name="connsiteY33" fmla="*/ 1364105 h 3702571"/>
                <a:gd name="connsiteX34" fmla="*/ 974360 w 8769246"/>
                <a:gd name="connsiteY34" fmla="*/ 1169233 h 3702571"/>
                <a:gd name="connsiteX35" fmla="*/ 1004341 w 8769246"/>
                <a:gd name="connsiteY35" fmla="*/ 764498 h 3702571"/>
                <a:gd name="connsiteX36" fmla="*/ 764498 w 8769246"/>
                <a:gd name="connsiteY36" fmla="*/ 419725 h 3702571"/>
                <a:gd name="connsiteX37" fmla="*/ 209862 w 8769246"/>
                <a:gd name="connsiteY37" fmla="*/ 179882 h 3702571"/>
                <a:gd name="connsiteX38" fmla="*/ 269823 w 8769246"/>
                <a:gd name="connsiteY38" fmla="*/ 0 h 3702571"/>
                <a:gd name="connsiteX0" fmla="*/ 269823 w 8769246"/>
                <a:gd name="connsiteY0" fmla="*/ 0 h 3702571"/>
                <a:gd name="connsiteX1" fmla="*/ 2173573 w 8769246"/>
                <a:gd name="connsiteY1" fmla="*/ 284813 h 3702571"/>
                <a:gd name="connsiteX2" fmla="*/ 2548328 w 8769246"/>
                <a:gd name="connsiteY2" fmla="*/ 389744 h 3702571"/>
                <a:gd name="connsiteX3" fmla="*/ 2728209 w 8769246"/>
                <a:gd name="connsiteY3" fmla="*/ 464695 h 3702571"/>
                <a:gd name="connsiteX4" fmla="*/ 2518347 w 8769246"/>
                <a:gd name="connsiteY4" fmla="*/ 1738859 h 3702571"/>
                <a:gd name="connsiteX5" fmla="*/ 2728209 w 8769246"/>
                <a:gd name="connsiteY5" fmla="*/ 2113613 h 3702571"/>
                <a:gd name="connsiteX6" fmla="*/ 4167265 w 8769246"/>
                <a:gd name="connsiteY6" fmla="*/ 2338466 h 3702571"/>
                <a:gd name="connsiteX7" fmla="*/ 4377128 w 8769246"/>
                <a:gd name="connsiteY7" fmla="*/ 1933731 h 3702571"/>
                <a:gd name="connsiteX8" fmla="*/ 5321508 w 8769246"/>
                <a:gd name="connsiteY8" fmla="*/ 1843790 h 3702571"/>
                <a:gd name="connsiteX9" fmla="*/ 5366478 w 8769246"/>
                <a:gd name="connsiteY9" fmla="*/ 1499016 h 3702571"/>
                <a:gd name="connsiteX10" fmla="*/ 5201587 w 8769246"/>
                <a:gd name="connsiteY10" fmla="*/ 1199213 h 3702571"/>
                <a:gd name="connsiteX11" fmla="*/ 5376280 w 8769246"/>
                <a:gd name="connsiteY11" fmla="*/ 874965 h 3702571"/>
                <a:gd name="connsiteX12" fmla="*/ 7629993 w 8769246"/>
                <a:gd name="connsiteY12" fmla="*/ 2083633 h 3702571"/>
                <a:gd name="connsiteX13" fmla="*/ 7465101 w 8769246"/>
                <a:gd name="connsiteY13" fmla="*/ 2518348 h 3702571"/>
                <a:gd name="connsiteX14" fmla="*/ 8439462 w 8769246"/>
                <a:gd name="connsiteY14" fmla="*/ 2923082 h 3702571"/>
                <a:gd name="connsiteX15" fmla="*/ 8604354 w 8769246"/>
                <a:gd name="connsiteY15" fmla="*/ 2893102 h 3702571"/>
                <a:gd name="connsiteX16" fmla="*/ 8769246 w 8769246"/>
                <a:gd name="connsiteY16" fmla="*/ 3177915 h 3702571"/>
                <a:gd name="connsiteX17" fmla="*/ 8724275 w 8769246"/>
                <a:gd name="connsiteY17" fmla="*/ 3402767 h 3702571"/>
                <a:gd name="connsiteX18" fmla="*/ 8214609 w 8769246"/>
                <a:gd name="connsiteY18" fmla="*/ 3552669 h 3702571"/>
                <a:gd name="connsiteX19" fmla="*/ 5996065 w 8769246"/>
                <a:gd name="connsiteY19" fmla="*/ 3312826 h 3702571"/>
                <a:gd name="connsiteX20" fmla="*/ 5291528 w 8769246"/>
                <a:gd name="connsiteY20" fmla="*/ 3402767 h 3702571"/>
                <a:gd name="connsiteX21" fmla="*/ 4946754 w 8769246"/>
                <a:gd name="connsiteY21" fmla="*/ 3357797 h 3702571"/>
                <a:gd name="connsiteX22" fmla="*/ 4631960 w 8769246"/>
                <a:gd name="connsiteY22" fmla="*/ 3282846 h 3702571"/>
                <a:gd name="connsiteX23" fmla="*/ 4002373 w 8769246"/>
                <a:gd name="connsiteY23" fmla="*/ 3462728 h 3702571"/>
                <a:gd name="connsiteX24" fmla="*/ 3267855 w 8769246"/>
                <a:gd name="connsiteY24" fmla="*/ 3327816 h 3702571"/>
                <a:gd name="connsiteX25" fmla="*/ 2008682 w 8769246"/>
                <a:gd name="connsiteY25" fmla="*/ 3702571 h 3702571"/>
                <a:gd name="connsiteX26" fmla="*/ 1499016 w 8769246"/>
                <a:gd name="connsiteY26" fmla="*/ 3492708 h 3702571"/>
                <a:gd name="connsiteX27" fmla="*/ 974360 w 8769246"/>
                <a:gd name="connsiteY27" fmla="*/ 3207895 h 3702571"/>
                <a:gd name="connsiteX28" fmla="*/ 794478 w 8769246"/>
                <a:gd name="connsiteY28" fmla="*/ 2863121 h 3702571"/>
                <a:gd name="connsiteX29" fmla="*/ 839449 w 8769246"/>
                <a:gd name="connsiteY29" fmla="*/ 2683239 h 3702571"/>
                <a:gd name="connsiteX30" fmla="*/ 644577 w 8769246"/>
                <a:gd name="connsiteY30" fmla="*/ 2323475 h 3702571"/>
                <a:gd name="connsiteX31" fmla="*/ 179882 w 8769246"/>
                <a:gd name="connsiteY31" fmla="*/ 1933731 h 3702571"/>
                <a:gd name="connsiteX32" fmla="*/ 0 w 8769246"/>
                <a:gd name="connsiteY32" fmla="*/ 1678898 h 3702571"/>
                <a:gd name="connsiteX33" fmla="*/ 164891 w 8769246"/>
                <a:gd name="connsiteY33" fmla="*/ 1364105 h 3702571"/>
                <a:gd name="connsiteX34" fmla="*/ 974360 w 8769246"/>
                <a:gd name="connsiteY34" fmla="*/ 1169233 h 3702571"/>
                <a:gd name="connsiteX35" fmla="*/ 1004341 w 8769246"/>
                <a:gd name="connsiteY35" fmla="*/ 764498 h 3702571"/>
                <a:gd name="connsiteX36" fmla="*/ 764498 w 8769246"/>
                <a:gd name="connsiteY36" fmla="*/ 419725 h 3702571"/>
                <a:gd name="connsiteX37" fmla="*/ 209862 w 8769246"/>
                <a:gd name="connsiteY37" fmla="*/ 179882 h 3702571"/>
                <a:gd name="connsiteX38" fmla="*/ 269823 w 8769246"/>
                <a:gd name="connsiteY38" fmla="*/ 0 h 3702571"/>
                <a:gd name="connsiteX0" fmla="*/ 269823 w 8769246"/>
                <a:gd name="connsiteY0" fmla="*/ 0 h 3702571"/>
                <a:gd name="connsiteX1" fmla="*/ 2173573 w 8769246"/>
                <a:gd name="connsiteY1" fmla="*/ 284813 h 3702571"/>
                <a:gd name="connsiteX2" fmla="*/ 2548328 w 8769246"/>
                <a:gd name="connsiteY2" fmla="*/ 389744 h 3702571"/>
                <a:gd name="connsiteX3" fmla="*/ 2728209 w 8769246"/>
                <a:gd name="connsiteY3" fmla="*/ 464695 h 3702571"/>
                <a:gd name="connsiteX4" fmla="*/ 2518347 w 8769246"/>
                <a:gd name="connsiteY4" fmla="*/ 1738859 h 3702571"/>
                <a:gd name="connsiteX5" fmla="*/ 2728209 w 8769246"/>
                <a:gd name="connsiteY5" fmla="*/ 2113613 h 3702571"/>
                <a:gd name="connsiteX6" fmla="*/ 4167265 w 8769246"/>
                <a:gd name="connsiteY6" fmla="*/ 2338466 h 3702571"/>
                <a:gd name="connsiteX7" fmla="*/ 4377128 w 8769246"/>
                <a:gd name="connsiteY7" fmla="*/ 1933731 h 3702571"/>
                <a:gd name="connsiteX8" fmla="*/ 5321508 w 8769246"/>
                <a:gd name="connsiteY8" fmla="*/ 1843790 h 3702571"/>
                <a:gd name="connsiteX9" fmla="*/ 5366478 w 8769246"/>
                <a:gd name="connsiteY9" fmla="*/ 1499016 h 3702571"/>
                <a:gd name="connsiteX10" fmla="*/ 5096079 w 8769246"/>
                <a:gd name="connsiteY10" fmla="*/ 1199213 h 3702571"/>
                <a:gd name="connsiteX11" fmla="*/ 5376280 w 8769246"/>
                <a:gd name="connsiteY11" fmla="*/ 874965 h 3702571"/>
                <a:gd name="connsiteX12" fmla="*/ 7629993 w 8769246"/>
                <a:gd name="connsiteY12" fmla="*/ 2083633 h 3702571"/>
                <a:gd name="connsiteX13" fmla="*/ 7465101 w 8769246"/>
                <a:gd name="connsiteY13" fmla="*/ 2518348 h 3702571"/>
                <a:gd name="connsiteX14" fmla="*/ 8439462 w 8769246"/>
                <a:gd name="connsiteY14" fmla="*/ 2923082 h 3702571"/>
                <a:gd name="connsiteX15" fmla="*/ 8604354 w 8769246"/>
                <a:gd name="connsiteY15" fmla="*/ 2893102 h 3702571"/>
                <a:gd name="connsiteX16" fmla="*/ 8769246 w 8769246"/>
                <a:gd name="connsiteY16" fmla="*/ 3177915 h 3702571"/>
                <a:gd name="connsiteX17" fmla="*/ 8724275 w 8769246"/>
                <a:gd name="connsiteY17" fmla="*/ 3402767 h 3702571"/>
                <a:gd name="connsiteX18" fmla="*/ 8214609 w 8769246"/>
                <a:gd name="connsiteY18" fmla="*/ 3552669 h 3702571"/>
                <a:gd name="connsiteX19" fmla="*/ 5996065 w 8769246"/>
                <a:gd name="connsiteY19" fmla="*/ 3312826 h 3702571"/>
                <a:gd name="connsiteX20" fmla="*/ 5291528 w 8769246"/>
                <a:gd name="connsiteY20" fmla="*/ 3402767 h 3702571"/>
                <a:gd name="connsiteX21" fmla="*/ 4946754 w 8769246"/>
                <a:gd name="connsiteY21" fmla="*/ 3357797 h 3702571"/>
                <a:gd name="connsiteX22" fmla="*/ 4631960 w 8769246"/>
                <a:gd name="connsiteY22" fmla="*/ 3282846 h 3702571"/>
                <a:gd name="connsiteX23" fmla="*/ 4002373 w 8769246"/>
                <a:gd name="connsiteY23" fmla="*/ 3462728 h 3702571"/>
                <a:gd name="connsiteX24" fmla="*/ 3267855 w 8769246"/>
                <a:gd name="connsiteY24" fmla="*/ 3327816 h 3702571"/>
                <a:gd name="connsiteX25" fmla="*/ 2008682 w 8769246"/>
                <a:gd name="connsiteY25" fmla="*/ 3702571 h 3702571"/>
                <a:gd name="connsiteX26" fmla="*/ 1499016 w 8769246"/>
                <a:gd name="connsiteY26" fmla="*/ 3492708 h 3702571"/>
                <a:gd name="connsiteX27" fmla="*/ 974360 w 8769246"/>
                <a:gd name="connsiteY27" fmla="*/ 3207895 h 3702571"/>
                <a:gd name="connsiteX28" fmla="*/ 794478 w 8769246"/>
                <a:gd name="connsiteY28" fmla="*/ 2863121 h 3702571"/>
                <a:gd name="connsiteX29" fmla="*/ 839449 w 8769246"/>
                <a:gd name="connsiteY29" fmla="*/ 2683239 h 3702571"/>
                <a:gd name="connsiteX30" fmla="*/ 644577 w 8769246"/>
                <a:gd name="connsiteY30" fmla="*/ 2323475 h 3702571"/>
                <a:gd name="connsiteX31" fmla="*/ 179882 w 8769246"/>
                <a:gd name="connsiteY31" fmla="*/ 1933731 h 3702571"/>
                <a:gd name="connsiteX32" fmla="*/ 0 w 8769246"/>
                <a:gd name="connsiteY32" fmla="*/ 1678898 h 3702571"/>
                <a:gd name="connsiteX33" fmla="*/ 164891 w 8769246"/>
                <a:gd name="connsiteY33" fmla="*/ 1364105 h 3702571"/>
                <a:gd name="connsiteX34" fmla="*/ 974360 w 8769246"/>
                <a:gd name="connsiteY34" fmla="*/ 1169233 h 3702571"/>
                <a:gd name="connsiteX35" fmla="*/ 1004341 w 8769246"/>
                <a:gd name="connsiteY35" fmla="*/ 764498 h 3702571"/>
                <a:gd name="connsiteX36" fmla="*/ 764498 w 8769246"/>
                <a:gd name="connsiteY36" fmla="*/ 419725 h 3702571"/>
                <a:gd name="connsiteX37" fmla="*/ 209862 w 8769246"/>
                <a:gd name="connsiteY37" fmla="*/ 179882 h 3702571"/>
                <a:gd name="connsiteX38" fmla="*/ 269823 w 8769246"/>
                <a:gd name="connsiteY38" fmla="*/ 0 h 3702571"/>
                <a:gd name="connsiteX0" fmla="*/ 269823 w 8769246"/>
                <a:gd name="connsiteY0" fmla="*/ 0 h 3702571"/>
                <a:gd name="connsiteX1" fmla="*/ 2173573 w 8769246"/>
                <a:gd name="connsiteY1" fmla="*/ 284813 h 3702571"/>
                <a:gd name="connsiteX2" fmla="*/ 2548328 w 8769246"/>
                <a:gd name="connsiteY2" fmla="*/ 389744 h 3702571"/>
                <a:gd name="connsiteX3" fmla="*/ 2728209 w 8769246"/>
                <a:gd name="connsiteY3" fmla="*/ 464695 h 3702571"/>
                <a:gd name="connsiteX4" fmla="*/ 2518347 w 8769246"/>
                <a:gd name="connsiteY4" fmla="*/ 1738859 h 3702571"/>
                <a:gd name="connsiteX5" fmla="*/ 2728209 w 8769246"/>
                <a:gd name="connsiteY5" fmla="*/ 2113613 h 3702571"/>
                <a:gd name="connsiteX6" fmla="*/ 4167265 w 8769246"/>
                <a:gd name="connsiteY6" fmla="*/ 2338466 h 3702571"/>
                <a:gd name="connsiteX7" fmla="*/ 4377128 w 8769246"/>
                <a:gd name="connsiteY7" fmla="*/ 1933731 h 3702571"/>
                <a:gd name="connsiteX8" fmla="*/ 5321508 w 8769246"/>
                <a:gd name="connsiteY8" fmla="*/ 1843790 h 3702571"/>
                <a:gd name="connsiteX9" fmla="*/ 5239869 w 8769246"/>
                <a:gd name="connsiteY9" fmla="*/ 1520118 h 3702571"/>
                <a:gd name="connsiteX10" fmla="*/ 5096079 w 8769246"/>
                <a:gd name="connsiteY10" fmla="*/ 1199213 h 3702571"/>
                <a:gd name="connsiteX11" fmla="*/ 5376280 w 8769246"/>
                <a:gd name="connsiteY11" fmla="*/ 874965 h 3702571"/>
                <a:gd name="connsiteX12" fmla="*/ 7629993 w 8769246"/>
                <a:gd name="connsiteY12" fmla="*/ 2083633 h 3702571"/>
                <a:gd name="connsiteX13" fmla="*/ 7465101 w 8769246"/>
                <a:gd name="connsiteY13" fmla="*/ 2518348 h 3702571"/>
                <a:gd name="connsiteX14" fmla="*/ 8439462 w 8769246"/>
                <a:gd name="connsiteY14" fmla="*/ 2923082 h 3702571"/>
                <a:gd name="connsiteX15" fmla="*/ 8604354 w 8769246"/>
                <a:gd name="connsiteY15" fmla="*/ 2893102 h 3702571"/>
                <a:gd name="connsiteX16" fmla="*/ 8769246 w 8769246"/>
                <a:gd name="connsiteY16" fmla="*/ 3177915 h 3702571"/>
                <a:gd name="connsiteX17" fmla="*/ 8724275 w 8769246"/>
                <a:gd name="connsiteY17" fmla="*/ 3402767 h 3702571"/>
                <a:gd name="connsiteX18" fmla="*/ 8214609 w 8769246"/>
                <a:gd name="connsiteY18" fmla="*/ 3552669 h 3702571"/>
                <a:gd name="connsiteX19" fmla="*/ 5996065 w 8769246"/>
                <a:gd name="connsiteY19" fmla="*/ 3312826 h 3702571"/>
                <a:gd name="connsiteX20" fmla="*/ 5291528 w 8769246"/>
                <a:gd name="connsiteY20" fmla="*/ 3402767 h 3702571"/>
                <a:gd name="connsiteX21" fmla="*/ 4946754 w 8769246"/>
                <a:gd name="connsiteY21" fmla="*/ 3357797 h 3702571"/>
                <a:gd name="connsiteX22" fmla="*/ 4631960 w 8769246"/>
                <a:gd name="connsiteY22" fmla="*/ 3282846 h 3702571"/>
                <a:gd name="connsiteX23" fmla="*/ 4002373 w 8769246"/>
                <a:gd name="connsiteY23" fmla="*/ 3462728 h 3702571"/>
                <a:gd name="connsiteX24" fmla="*/ 3267855 w 8769246"/>
                <a:gd name="connsiteY24" fmla="*/ 3327816 h 3702571"/>
                <a:gd name="connsiteX25" fmla="*/ 2008682 w 8769246"/>
                <a:gd name="connsiteY25" fmla="*/ 3702571 h 3702571"/>
                <a:gd name="connsiteX26" fmla="*/ 1499016 w 8769246"/>
                <a:gd name="connsiteY26" fmla="*/ 3492708 h 3702571"/>
                <a:gd name="connsiteX27" fmla="*/ 974360 w 8769246"/>
                <a:gd name="connsiteY27" fmla="*/ 3207895 h 3702571"/>
                <a:gd name="connsiteX28" fmla="*/ 794478 w 8769246"/>
                <a:gd name="connsiteY28" fmla="*/ 2863121 h 3702571"/>
                <a:gd name="connsiteX29" fmla="*/ 839449 w 8769246"/>
                <a:gd name="connsiteY29" fmla="*/ 2683239 h 3702571"/>
                <a:gd name="connsiteX30" fmla="*/ 644577 w 8769246"/>
                <a:gd name="connsiteY30" fmla="*/ 2323475 h 3702571"/>
                <a:gd name="connsiteX31" fmla="*/ 179882 w 8769246"/>
                <a:gd name="connsiteY31" fmla="*/ 1933731 h 3702571"/>
                <a:gd name="connsiteX32" fmla="*/ 0 w 8769246"/>
                <a:gd name="connsiteY32" fmla="*/ 1678898 h 3702571"/>
                <a:gd name="connsiteX33" fmla="*/ 164891 w 8769246"/>
                <a:gd name="connsiteY33" fmla="*/ 1364105 h 3702571"/>
                <a:gd name="connsiteX34" fmla="*/ 974360 w 8769246"/>
                <a:gd name="connsiteY34" fmla="*/ 1169233 h 3702571"/>
                <a:gd name="connsiteX35" fmla="*/ 1004341 w 8769246"/>
                <a:gd name="connsiteY35" fmla="*/ 764498 h 3702571"/>
                <a:gd name="connsiteX36" fmla="*/ 764498 w 8769246"/>
                <a:gd name="connsiteY36" fmla="*/ 419725 h 3702571"/>
                <a:gd name="connsiteX37" fmla="*/ 209862 w 8769246"/>
                <a:gd name="connsiteY37" fmla="*/ 179882 h 3702571"/>
                <a:gd name="connsiteX38" fmla="*/ 269823 w 8769246"/>
                <a:gd name="connsiteY38" fmla="*/ 0 h 3702571"/>
                <a:gd name="connsiteX0" fmla="*/ 269823 w 8769246"/>
                <a:gd name="connsiteY0" fmla="*/ 0 h 3702571"/>
                <a:gd name="connsiteX1" fmla="*/ 2173573 w 8769246"/>
                <a:gd name="connsiteY1" fmla="*/ 284813 h 3702571"/>
                <a:gd name="connsiteX2" fmla="*/ 2548328 w 8769246"/>
                <a:gd name="connsiteY2" fmla="*/ 389744 h 3702571"/>
                <a:gd name="connsiteX3" fmla="*/ 2728209 w 8769246"/>
                <a:gd name="connsiteY3" fmla="*/ 464695 h 3702571"/>
                <a:gd name="connsiteX4" fmla="*/ 2518347 w 8769246"/>
                <a:gd name="connsiteY4" fmla="*/ 1738859 h 3702571"/>
                <a:gd name="connsiteX5" fmla="*/ 2728209 w 8769246"/>
                <a:gd name="connsiteY5" fmla="*/ 2113613 h 3702571"/>
                <a:gd name="connsiteX6" fmla="*/ 4167265 w 8769246"/>
                <a:gd name="connsiteY6" fmla="*/ 2338466 h 3702571"/>
                <a:gd name="connsiteX7" fmla="*/ 4377128 w 8769246"/>
                <a:gd name="connsiteY7" fmla="*/ 1933731 h 3702571"/>
                <a:gd name="connsiteX8" fmla="*/ 5201933 w 8769246"/>
                <a:gd name="connsiteY8" fmla="*/ 1766417 h 3702571"/>
                <a:gd name="connsiteX9" fmla="*/ 5239869 w 8769246"/>
                <a:gd name="connsiteY9" fmla="*/ 1520118 h 3702571"/>
                <a:gd name="connsiteX10" fmla="*/ 5096079 w 8769246"/>
                <a:gd name="connsiteY10" fmla="*/ 1199213 h 3702571"/>
                <a:gd name="connsiteX11" fmla="*/ 5376280 w 8769246"/>
                <a:gd name="connsiteY11" fmla="*/ 874965 h 3702571"/>
                <a:gd name="connsiteX12" fmla="*/ 7629993 w 8769246"/>
                <a:gd name="connsiteY12" fmla="*/ 2083633 h 3702571"/>
                <a:gd name="connsiteX13" fmla="*/ 7465101 w 8769246"/>
                <a:gd name="connsiteY13" fmla="*/ 2518348 h 3702571"/>
                <a:gd name="connsiteX14" fmla="*/ 8439462 w 8769246"/>
                <a:gd name="connsiteY14" fmla="*/ 2923082 h 3702571"/>
                <a:gd name="connsiteX15" fmla="*/ 8604354 w 8769246"/>
                <a:gd name="connsiteY15" fmla="*/ 2893102 h 3702571"/>
                <a:gd name="connsiteX16" fmla="*/ 8769246 w 8769246"/>
                <a:gd name="connsiteY16" fmla="*/ 3177915 h 3702571"/>
                <a:gd name="connsiteX17" fmla="*/ 8724275 w 8769246"/>
                <a:gd name="connsiteY17" fmla="*/ 3402767 h 3702571"/>
                <a:gd name="connsiteX18" fmla="*/ 8214609 w 8769246"/>
                <a:gd name="connsiteY18" fmla="*/ 3552669 h 3702571"/>
                <a:gd name="connsiteX19" fmla="*/ 5996065 w 8769246"/>
                <a:gd name="connsiteY19" fmla="*/ 3312826 h 3702571"/>
                <a:gd name="connsiteX20" fmla="*/ 5291528 w 8769246"/>
                <a:gd name="connsiteY20" fmla="*/ 3402767 h 3702571"/>
                <a:gd name="connsiteX21" fmla="*/ 4946754 w 8769246"/>
                <a:gd name="connsiteY21" fmla="*/ 3357797 h 3702571"/>
                <a:gd name="connsiteX22" fmla="*/ 4631960 w 8769246"/>
                <a:gd name="connsiteY22" fmla="*/ 3282846 h 3702571"/>
                <a:gd name="connsiteX23" fmla="*/ 4002373 w 8769246"/>
                <a:gd name="connsiteY23" fmla="*/ 3462728 h 3702571"/>
                <a:gd name="connsiteX24" fmla="*/ 3267855 w 8769246"/>
                <a:gd name="connsiteY24" fmla="*/ 3327816 h 3702571"/>
                <a:gd name="connsiteX25" fmla="*/ 2008682 w 8769246"/>
                <a:gd name="connsiteY25" fmla="*/ 3702571 h 3702571"/>
                <a:gd name="connsiteX26" fmla="*/ 1499016 w 8769246"/>
                <a:gd name="connsiteY26" fmla="*/ 3492708 h 3702571"/>
                <a:gd name="connsiteX27" fmla="*/ 974360 w 8769246"/>
                <a:gd name="connsiteY27" fmla="*/ 3207895 h 3702571"/>
                <a:gd name="connsiteX28" fmla="*/ 794478 w 8769246"/>
                <a:gd name="connsiteY28" fmla="*/ 2863121 h 3702571"/>
                <a:gd name="connsiteX29" fmla="*/ 839449 w 8769246"/>
                <a:gd name="connsiteY29" fmla="*/ 2683239 h 3702571"/>
                <a:gd name="connsiteX30" fmla="*/ 644577 w 8769246"/>
                <a:gd name="connsiteY30" fmla="*/ 2323475 h 3702571"/>
                <a:gd name="connsiteX31" fmla="*/ 179882 w 8769246"/>
                <a:gd name="connsiteY31" fmla="*/ 1933731 h 3702571"/>
                <a:gd name="connsiteX32" fmla="*/ 0 w 8769246"/>
                <a:gd name="connsiteY32" fmla="*/ 1678898 h 3702571"/>
                <a:gd name="connsiteX33" fmla="*/ 164891 w 8769246"/>
                <a:gd name="connsiteY33" fmla="*/ 1364105 h 3702571"/>
                <a:gd name="connsiteX34" fmla="*/ 974360 w 8769246"/>
                <a:gd name="connsiteY34" fmla="*/ 1169233 h 3702571"/>
                <a:gd name="connsiteX35" fmla="*/ 1004341 w 8769246"/>
                <a:gd name="connsiteY35" fmla="*/ 764498 h 3702571"/>
                <a:gd name="connsiteX36" fmla="*/ 764498 w 8769246"/>
                <a:gd name="connsiteY36" fmla="*/ 419725 h 3702571"/>
                <a:gd name="connsiteX37" fmla="*/ 209862 w 8769246"/>
                <a:gd name="connsiteY37" fmla="*/ 179882 h 3702571"/>
                <a:gd name="connsiteX38" fmla="*/ 269823 w 8769246"/>
                <a:gd name="connsiteY38" fmla="*/ 0 h 3702571"/>
                <a:gd name="connsiteX0" fmla="*/ 269823 w 8769246"/>
                <a:gd name="connsiteY0" fmla="*/ 0 h 3702571"/>
                <a:gd name="connsiteX1" fmla="*/ 2173573 w 8769246"/>
                <a:gd name="connsiteY1" fmla="*/ 284813 h 3702571"/>
                <a:gd name="connsiteX2" fmla="*/ 2548328 w 8769246"/>
                <a:gd name="connsiteY2" fmla="*/ 389744 h 3702571"/>
                <a:gd name="connsiteX3" fmla="*/ 2728209 w 8769246"/>
                <a:gd name="connsiteY3" fmla="*/ 464695 h 3702571"/>
                <a:gd name="connsiteX4" fmla="*/ 2518347 w 8769246"/>
                <a:gd name="connsiteY4" fmla="*/ 1738859 h 3702571"/>
                <a:gd name="connsiteX5" fmla="*/ 2728209 w 8769246"/>
                <a:gd name="connsiteY5" fmla="*/ 2113613 h 3702571"/>
                <a:gd name="connsiteX6" fmla="*/ 4167265 w 8769246"/>
                <a:gd name="connsiteY6" fmla="*/ 2338466 h 3702571"/>
                <a:gd name="connsiteX7" fmla="*/ 4327891 w 8769246"/>
                <a:gd name="connsiteY7" fmla="*/ 1814156 h 3702571"/>
                <a:gd name="connsiteX8" fmla="*/ 5201933 w 8769246"/>
                <a:gd name="connsiteY8" fmla="*/ 1766417 h 3702571"/>
                <a:gd name="connsiteX9" fmla="*/ 5239869 w 8769246"/>
                <a:gd name="connsiteY9" fmla="*/ 1520118 h 3702571"/>
                <a:gd name="connsiteX10" fmla="*/ 5096079 w 8769246"/>
                <a:gd name="connsiteY10" fmla="*/ 1199213 h 3702571"/>
                <a:gd name="connsiteX11" fmla="*/ 5376280 w 8769246"/>
                <a:gd name="connsiteY11" fmla="*/ 874965 h 3702571"/>
                <a:gd name="connsiteX12" fmla="*/ 7629993 w 8769246"/>
                <a:gd name="connsiteY12" fmla="*/ 2083633 h 3702571"/>
                <a:gd name="connsiteX13" fmla="*/ 7465101 w 8769246"/>
                <a:gd name="connsiteY13" fmla="*/ 2518348 h 3702571"/>
                <a:gd name="connsiteX14" fmla="*/ 8439462 w 8769246"/>
                <a:gd name="connsiteY14" fmla="*/ 2923082 h 3702571"/>
                <a:gd name="connsiteX15" fmla="*/ 8604354 w 8769246"/>
                <a:gd name="connsiteY15" fmla="*/ 2893102 h 3702571"/>
                <a:gd name="connsiteX16" fmla="*/ 8769246 w 8769246"/>
                <a:gd name="connsiteY16" fmla="*/ 3177915 h 3702571"/>
                <a:gd name="connsiteX17" fmla="*/ 8724275 w 8769246"/>
                <a:gd name="connsiteY17" fmla="*/ 3402767 h 3702571"/>
                <a:gd name="connsiteX18" fmla="*/ 8214609 w 8769246"/>
                <a:gd name="connsiteY18" fmla="*/ 3552669 h 3702571"/>
                <a:gd name="connsiteX19" fmla="*/ 5996065 w 8769246"/>
                <a:gd name="connsiteY19" fmla="*/ 3312826 h 3702571"/>
                <a:gd name="connsiteX20" fmla="*/ 5291528 w 8769246"/>
                <a:gd name="connsiteY20" fmla="*/ 3402767 h 3702571"/>
                <a:gd name="connsiteX21" fmla="*/ 4946754 w 8769246"/>
                <a:gd name="connsiteY21" fmla="*/ 3357797 h 3702571"/>
                <a:gd name="connsiteX22" fmla="*/ 4631960 w 8769246"/>
                <a:gd name="connsiteY22" fmla="*/ 3282846 h 3702571"/>
                <a:gd name="connsiteX23" fmla="*/ 4002373 w 8769246"/>
                <a:gd name="connsiteY23" fmla="*/ 3462728 h 3702571"/>
                <a:gd name="connsiteX24" fmla="*/ 3267855 w 8769246"/>
                <a:gd name="connsiteY24" fmla="*/ 3327816 h 3702571"/>
                <a:gd name="connsiteX25" fmla="*/ 2008682 w 8769246"/>
                <a:gd name="connsiteY25" fmla="*/ 3702571 h 3702571"/>
                <a:gd name="connsiteX26" fmla="*/ 1499016 w 8769246"/>
                <a:gd name="connsiteY26" fmla="*/ 3492708 h 3702571"/>
                <a:gd name="connsiteX27" fmla="*/ 974360 w 8769246"/>
                <a:gd name="connsiteY27" fmla="*/ 3207895 h 3702571"/>
                <a:gd name="connsiteX28" fmla="*/ 794478 w 8769246"/>
                <a:gd name="connsiteY28" fmla="*/ 2863121 h 3702571"/>
                <a:gd name="connsiteX29" fmla="*/ 839449 w 8769246"/>
                <a:gd name="connsiteY29" fmla="*/ 2683239 h 3702571"/>
                <a:gd name="connsiteX30" fmla="*/ 644577 w 8769246"/>
                <a:gd name="connsiteY30" fmla="*/ 2323475 h 3702571"/>
                <a:gd name="connsiteX31" fmla="*/ 179882 w 8769246"/>
                <a:gd name="connsiteY31" fmla="*/ 1933731 h 3702571"/>
                <a:gd name="connsiteX32" fmla="*/ 0 w 8769246"/>
                <a:gd name="connsiteY32" fmla="*/ 1678898 h 3702571"/>
                <a:gd name="connsiteX33" fmla="*/ 164891 w 8769246"/>
                <a:gd name="connsiteY33" fmla="*/ 1364105 h 3702571"/>
                <a:gd name="connsiteX34" fmla="*/ 974360 w 8769246"/>
                <a:gd name="connsiteY34" fmla="*/ 1169233 h 3702571"/>
                <a:gd name="connsiteX35" fmla="*/ 1004341 w 8769246"/>
                <a:gd name="connsiteY35" fmla="*/ 764498 h 3702571"/>
                <a:gd name="connsiteX36" fmla="*/ 764498 w 8769246"/>
                <a:gd name="connsiteY36" fmla="*/ 419725 h 3702571"/>
                <a:gd name="connsiteX37" fmla="*/ 209862 w 8769246"/>
                <a:gd name="connsiteY37" fmla="*/ 179882 h 3702571"/>
                <a:gd name="connsiteX38" fmla="*/ 269823 w 8769246"/>
                <a:gd name="connsiteY38" fmla="*/ 0 h 3702571"/>
                <a:gd name="connsiteX0" fmla="*/ 269823 w 8769246"/>
                <a:gd name="connsiteY0" fmla="*/ 0 h 3702571"/>
                <a:gd name="connsiteX1" fmla="*/ 2173573 w 8769246"/>
                <a:gd name="connsiteY1" fmla="*/ 284813 h 3702571"/>
                <a:gd name="connsiteX2" fmla="*/ 2548328 w 8769246"/>
                <a:gd name="connsiteY2" fmla="*/ 389744 h 3702571"/>
                <a:gd name="connsiteX3" fmla="*/ 2728209 w 8769246"/>
                <a:gd name="connsiteY3" fmla="*/ 464695 h 3702571"/>
                <a:gd name="connsiteX4" fmla="*/ 2518347 w 8769246"/>
                <a:gd name="connsiteY4" fmla="*/ 1738859 h 3702571"/>
                <a:gd name="connsiteX5" fmla="*/ 2728209 w 8769246"/>
                <a:gd name="connsiteY5" fmla="*/ 2113613 h 3702571"/>
                <a:gd name="connsiteX6" fmla="*/ 4096926 w 8769246"/>
                <a:gd name="connsiteY6" fmla="*/ 2232958 h 3702571"/>
                <a:gd name="connsiteX7" fmla="*/ 4327891 w 8769246"/>
                <a:gd name="connsiteY7" fmla="*/ 1814156 h 3702571"/>
                <a:gd name="connsiteX8" fmla="*/ 5201933 w 8769246"/>
                <a:gd name="connsiteY8" fmla="*/ 1766417 h 3702571"/>
                <a:gd name="connsiteX9" fmla="*/ 5239869 w 8769246"/>
                <a:gd name="connsiteY9" fmla="*/ 1520118 h 3702571"/>
                <a:gd name="connsiteX10" fmla="*/ 5096079 w 8769246"/>
                <a:gd name="connsiteY10" fmla="*/ 1199213 h 3702571"/>
                <a:gd name="connsiteX11" fmla="*/ 5376280 w 8769246"/>
                <a:gd name="connsiteY11" fmla="*/ 874965 h 3702571"/>
                <a:gd name="connsiteX12" fmla="*/ 7629993 w 8769246"/>
                <a:gd name="connsiteY12" fmla="*/ 2083633 h 3702571"/>
                <a:gd name="connsiteX13" fmla="*/ 7465101 w 8769246"/>
                <a:gd name="connsiteY13" fmla="*/ 2518348 h 3702571"/>
                <a:gd name="connsiteX14" fmla="*/ 8439462 w 8769246"/>
                <a:gd name="connsiteY14" fmla="*/ 2923082 h 3702571"/>
                <a:gd name="connsiteX15" fmla="*/ 8604354 w 8769246"/>
                <a:gd name="connsiteY15" fmla="*/ 2893102 h 3702571"/>
                <a:gd name="connsiteX16" fmla="*/ 8769246 w 8769246"/>
                <a:gd name="connsiteY16" fmla="*/ 3177915 h 3702571"/>
                <a:gd name="connsiteX17" fmla="*/ 8724275 w 8769246"/>
                <a:gd name="connsiteY17" fmla="*/ 3402767 h 3702571"/>
                <a:gd name="connsiteX18" fmla="*/ 8214609 w 8769246"/>
                <a:gd name="connsiteY18" fmla="*/ 3552669 h 3702571"/>
                <a:gd name="connsiteX19" fmla="*/ 5996065 w 8769246"/>
                <a:gd name="connsiteY19" fmla="*/ 3312826 h 3702571"/>
                <a:gd name="connsiteX20" fmla="*/ 5291528 w 8769246"/>
                <a:gd name="connsiteY20" fmla="*/ 3402767 h 3702571"/>
                <a:gd name="connsiteX21" fmla="*/ 4946754 w 8769246"/>
                <a:gd name="connsiteY21" fmla="*/ 3357797 h 3702571"/>
                <a:gd name="connsiteX22" fmla="*/ 4631960 w 8769246"/>
                <a:gd name="connsiteY22" fmla="*/ 3282846 h 3702571"/>
                <a:gd name="connsiteX23" fmla="*/ 4002373 w 8769246"/>
                <a:gd name="connsiteY23" fmla="*/ 3462728 h 3702571"/>
                <a:gd name="connsiteX24" fmla="*/ 3267855 w 8769246"/>
                <a:gd name="connsiteY24" fmla="*/ 3327816 h 3702571"/>
                <a:gd name="connsiteX25" fmla="*/ 2008682 w 8769246"/>
                <a:gd name="connsiteY25" fmla="*/ 3702571 h 3702571"/>
                <a:gd name="connsiteX26" fmla="*/ 1499016 w 8769246"/>
                <a:gd name="connsiteY26" fmla="*/ 3492708 h 3702571"/>
                <a:gd name="connsiteX27" fmla="*/ 974360 w 8769246"/>
                <a:gd name="connsiteY27" fmla="*/ 3207895 h 3702571"/>
                <a:gd name="connsiteX28" fmla="*/ 794478 w 8769246"/>
                <a:gd name="connsiteY28" fmla="*/ 2863121 h 3702571"/>
                <a:gd name="connsiteX29" fmla="*/ 839449 w 8769246"/>
                <a:gd name="connsiteY29" fmla="*/ 2683239 h 3702571"/>
                <a:gd name="connsiteX30" fmla="*/ 644577 w 8769246"/>
                <a:gd name="connsiteY30" fmla="*/ 2323475 h 3702571"/>
                <a:gd name="connsiteX31" fmla="*/ 179882 w 8769246"/>
                <a:gd name="connsiteY31" fmla="*/ 1933731 h 3702571"/>
                <a:gd name="connsiteX32" fmla="*/ 0 w 8769246"/>
                <a:gd name="connsiteY32" fmla="*/ 1678898 h 3702571"/>
                <a:gd name="connsiteX33" fmla="*/ 164891 w 8769246"/>
                <a:gd name="connsiteY33" fmla="*/ 1364105 h 3702571"/>
                <a:gd name="connsiteX34" fmla="*/ 974360 w 8769246"/>
                <a:gd name="connsiteY34" fmla="*/ 1169233 h 3702571"/>
                <a:gd name="connsiteX35" fmla="*/ 1004341 w 8769246"/>
                <a:gd name="connsiteY35" fmla="*/ 764498 h 3702571"/>
                <a:gd name="connsiteX36" fmla="*/ 764498 w 8769246"/>
                <a:gd name="connsiteY36" fmla="*/ 419725 h 3702571"/>
                <a:gd name="connsiteX37" fmla="*/ 209862 w 8769246"/>
                <a:gd name="connsiteY37" fmla="*/ 179882 h 3702571"/>
                <a:gd name="connsiteX38" fmla="*/ 269823 w 8769246"/>
                <a:gd name="connsiteY38" fmla="*/ 0 h 3702571"/>
                <a:gd name="connsiteX0" fmla="*/ 269823 w 8769246"/>
                <a:gd name="connsiteY0" fmla="*/ 0 h 3702571"/>
                <a:gd name="connsiteX1" fmla="*/ 2173573 w 8769246"/>
                <a:gd name="connsiteY1" fmla="*/ 284813 h 3702571"/>
                <a:gd name="connsiteX2" fmla="*/ 2548328 w 8769246"/>
                <a:gd name="connsiteY2" fmla="*/ 389744 h 3702571"/>
                <a:gd name="connsiteX3" fmla="*/ 2728209 w 8769246"/>
                <a:gd name="connsiteY3" fmla="*/ 464695 h 3702571"/>
                <a:gd name="connsiteX4" fmla="*/ 2518347 w 8769246"/>
                <a:gd name="connsiteY4" fmla="*/ 1738859 h 3702571"/>
                <a:gd name="connsiteX5" fmla="*/ 2812615 w 8769246"/>
                <a:gd name="connsiteY5" fmla="*/ 2057342 h 3702571"/>
                <a:gd name="connsiteX6" fmla="*/ 4096926 w 8769246"/>
                <a:gd name="connsiteY6" fmla="*/ 2232958 h 3702571"/>
                <a:gd name="connsiteX7" fmla="*/ 4327891 w 8769246"/>
                <a:gd name="connsiteY7" fmla="*/ 1814156 h 3702571"/>
                <a:gd name="connsiteX8" fmla="*/ 5201933 w 8769246"/>
                <a:gd name="connsiteY8" fmla="*/ 1766417 h 3702571"/>
                <a:gd name="connsiteX9" fmla="*/ 5239869 w 8769246"/>
                <a:gd name="connsiteY9" fmla="*/ 1520118 h 3702571"/>
                <a:gd name="connsiteX10" fmla="*/ 5096079 w 8769246"/>
                <a:gd name="connsiteY10" fmla="*/ 1199213 h 3702571"/>
                <a:gd name="connsiteX11" fmla="*/ 5376280 w 8769246"/>
                <a:gd name="connsiteY11" fmla="*/ 874965 h 3702571"/>
                <a:gd name="connsiteX12" fmla="*/ 7629993 w 8769246"/>
                <a:gd name="connsiteY12" fmla="*/ 2083633 h 3702571"/>
                <a:gd name="connsiteX13" fmla="*/ 7465101 w 8769246"/>
                <a:gd name="connsiteY13" fmla="*/ 2518348 h 3702571"/>
                <a:gd name="connsiteX14" fmla="*/ 8439462 w 8769246"/>
                <a:gd name="connsiteY14" fmla="*/ 2923082 h 3702571"/>
                <a:gd name="connsiteX15" fmla="*/ 8604354 w 8769246"/>
                <a:gd name="connsiteY15" fmla="*/ 2893102 h 3702571"/>
                <a:gd name="connsiteX16" fmla="*/ 8769246 w 8769246"/>
                <a:gd name="connsiteY16" fmla="*/ 3177915 h 3702571"/>
                <a:gd name="connsiteX17" fmla="*/ 8724275 w 8769246"/>
                <a:gd name="connsiteY17" fmla="*/ 3402767 h 3702571"/>
                <a:gd name="connsiteX18" fmla="*/ 8214609 w 8769246"/>
                <a:gd name="connsiteY18" fmla="*/ 3552669 h 3702571"/>
                <a:gd name="connsiteX19" fmla="*/ 5996065 w 8769246"/>
                <a:gd name="connsiteY19" fmla="*/ 3312826 h 3702571"/>
                <a:gd name="connsiteX20" fmla="*/ 5291528 w 8769246"/>
                <a:gd name="connsiteY20" fmla="*/ 3402767 h 3702571"/>
                <a:gd name="connsiteX21" fmla="*/ 4946754 w 8769246"/>
                <a:gd name="connsiteY21" fmla="*/ 3357797 h 3702571"/>
                <a:gd name="connsiteX22" fmla="*/ 4631960 w 8769246"/>
                <a:gd name="connsiteY22" fmla="*/ 3282846 h 3702571"/>
                <a:gd name="connsiteX23" fmla="*/ 4002373 w 8769246"/>
                <a:gd name="connsiteY23" fmla="*/ 3462728 h 3702571"/>
                <a:gd name="connsiteX24" fmla="*/ 3267855 w 8769246"/>
                <a:gd name="connsiteY24" fmla="*/ 3327816 h 3702571"/>
                <a:gd name="connsiteX25" fmla="*/ 2008682 w 8769246"/>
                <a:gd name="connsiteY25" fmla="*/ 3702571 h 3702571"/>
                <a:gd name="connsiteX26" fmla="*/ 1499016 w 8769246"/>
                <a:gd name="connsiteY26" fmla="*/ 3492708 h 3702571"/>
                <a:gd name="connsiteX27" fmla="*/ 974360 w 8769246"/>
                <a:gd name="connsiteY27" fmla="*/ 3207895 h 3702571"/>
                <a:gd name="connsiteX28" fmla="*/ 794478 w 8769246"/>
                <a:gd name="connsiteY28" fmla="*/ 2863121 h 3702571"/>
                <a:gd name="connsiteX29" fmla="*/ 839449 w 8769246"/>
                <a:gd name="connsiteY29" fmla="*/ 2683239 h 3702571"/>
                <a:gd name="connsiteX30" fmla="*/ 644577 w 8769246"/>
                <a:gd name="connsiteY30" fmla="*/ 2323475 h 3702571"/>
                <a:gd name="connsiteX31" fmla="*/ 179882 w 8769246"/>
                <a:gd name="connsiteY31" fmla="*/ 1933731 h 3702571"/>
                <a:gd name="connsiteX32" fmla="*/ 0 w 8769246"/>
                <a:gd name="connsiteY32" fmla="*/ 1678898 h 3702571"/>
                <a:gd name="connsiteX33" fmla="*/ 164891 w 8769246"/>
                <a:gd name="connsiteY33" fmla="*/ 1364105 h 3702571"/>
                <a:gd name="connsiteX34" fmla="*/ 974360 w 8769246"/>
                <a:gd name="connsiteY34" fmla="*/ 1169233 h 3702571"/>
                <a:gd name="connsiteX35" fmla="*/ 1004341 w 8769246"/>
                <a:gd name="connsiteY35" fmla="*/ 764498 h 3702571"/>
                <a:gd name="connsiteX36" fmla="*/ 764498 w 8769246"/>
                <a:gd name="connsiteY36" fmla="*/ 419725 h 3702571"/>
                <a:gd name="connsiteX37" fmla="*/ 209862 w 8769246"/>
                <a:gd name="connsiteY37" fmla="*/ 179882 h 3702571"/>
                <a:gd name="connsiteX38" fmla="*/ 269823 w 8769246"/>
                <a:gd name="connsiteY38" fmla="*/ 0 h 3702571"/>
                <a:gd name="connsiteX0" fmla="*/ 269823 w 8769246"/>
                <a:gd name="connsiteY0" fmla="*/ 0 h 3702571"/>
                <a:gd name="connsiteX1" fmla="*/ 2173573 w 8769246"/>
                <a:gd name="connsiteY1" fmla="*/ 284813 h 3702571"/>
                <a:gd name="connsiteX2" fmla="*/ 2548328 w 8769246"/>
                <a:gd name="connsiteY2" fmla="*/ 389744 h 3702571"/>
                <a:gd name="connsiteX3" fmla="*/ 2728209 w 8769246"/>
                <a:gd name="connsiteY3" fmla="*/ 464695 h 3702571"/>
                <a:gd name="connsiteX4" fmla="*/ 2588686 w 8769246"/>
                <a:gd name="connsiteY4" fmla="*/ 1696656 h 3702571"/>
                <a:gd name="connsiteX5" fmla="*/ 2812615 w 8769246"/>
                <a:gd name="connsiteY5" fmla="*/ 2057342 h 3702571"/>
                <a:gd name="connsiteX6" fmla="*/ 4096926 w 8769246"/>
                <a:gd name="connsiteY6" fmla="*/ 2232958 h 3702571"/>
                <a:gd name="connsiteX7" fmla="*/ 4327891 w 8769246"/>
                <a:gd name="connsiteY7" fmla="*/ 1814156 h 3702571"/>
                <a:gd name="connsiteX8" fmla="*/ 5201933 w 8769246"/>
                <a:gd name="connsiteY8" fmla="*/ 1766417 h 3702571"/>
                <a:gd name="connsiteX9" fmla="*/ 5239869 w 8769246"/>
                <a:gd name="connsiteY9" fmla="*/ 1520118 h 3702571"/>
                <a:gd name="connsiteX10" fmla="*/ 5096079 w 8769246"/>
                <a:gd name="connsiteY10" fmla="*/ 1199213 h 3702571"/>
                <a:gd name="connsiteX11" fmla="*/ 5376280 w 8769246"/>
                <a:gd name="connsiteY11" fmla="*/ 874965 h 3702571"/>
                <a:gd name="connsiteX12" fmla="*/ 7629993 w 8769246"/>
                <a:gd name="connsiteY12" fmla="*/ 2083633 h 3702571"/>
                <a:gd name="connsiteX13" fmla="*/ 7465101 w 8769246"/>
                <a:gd name="connsiteY13" fmla="*/ 2518348 h 3702571"/>
                <a:gd name="connsiteX14" fmla="*/ 8439462 w 8769246"/>
                <a:gd name="connsiteY14" fmla="*/ 2923082 h 3702571"/>
                <a:gd name="connsiteX15" fmla="*/ 8604354 w 8769246"/>
                <a:gd name="connsiteY15" fmla="*/ 2893102 h 3702571"/>
                <a:gd name="connsiteX16" fmla="*/ 8769246 w 8769246"/>
                <a:gd name="connsiteY16" fmla="*/ 3177915 h 3702571"/>
                <a:gd name="connsiteX17" fmla="*/ 8724275 w 8769246"/>
                <a:gd name="connsiteY17" fmla="*/ 3402767 h 3702571"/>
                <a:gd name="connsiteX18" fmla="*/ 8214609 w 8769246"/>
                <a:gd name="connsiteY18" fmla="*/ 3552669 h 3702571"/>
                <a:gd name="connsiteX19" fmla="*/ 5996065 w 8769246"/>
                <a:gd name="connsiteY19" fmla="*/ 3312826 h 3702571"/>
                <a:gd name="connsiteX20" fmla="*/ 5291528 w 8769246"/>
                <a:gd name="connsiteY20" fmla="*/ 3402767 h 3702571"/>
                <a:gd name="connsiteX21" fmla="*/ 4946754 w 8769246"/>
                <a:gd name="connsiteY21" fmla="*/ 3357797 h 3702571"/>
                <a:gd name="connsiteX22" fmla="*/ 4631960 w 8769246"/>
                <a:gd name="connsiteY22" fmla="*/ 3282846 h 3702571"/>
                <a:gd name="connsiteX23" fmla="*/ 4002373 w 8769246"/>
                <a:gd name="connsiteY23" fmla="*/ 3462728 h 3702571"/>
                <a:gd name="connsiteX24" fmla="*/ 3267855 w 8769246"/>
                <a:gd name="connsiteY24" fmla="*/ 3327816 h 3702571"/>
                <a:gd name="connsiteX25" fmla="*/ 2008682 w 8769246"/>
                <a:gd name="connsiteY25" fmla="*/ 3702571 h 3702571"/>
                <a:gd name="connsiteX26" fmla="*/ 1499016 w 8769246"/>
                <a:gd name="connsiteY26" fmla="*/ 3492708 h 3702571"/>
                <a:gd name="connsiteX27" fmla="*/ 974360 w 8769246"/>
                <a:gd name="connsiteY27" fmla="*/ 3207895 h 3702571"/>
                <a:gd name="connsiteX28" fmla="*/ 794478 w 8769246"/>
                <a:gd name="connsiteY28" fmla="*/ 2863121 h 3702571"/>
                <a:gd name="connsiteX29" fmla="*/ 839449 w 8769246"/>
                <a:gd name="connsiteY29" fmla="*/ 2683239 h 3702571"/>
                <a:gd name="connsiteX30" fmla="*/ 644577 w 8769246"/>
                <a:gd name="connsiteY30" fmla="*/ 2323475 h 3702571"/>
                <a:gd name="connsiteX31" fmla="*/ 179882 w 8769246"/>
                <a:gd name="connsiteY31" fmla="*/ 1933731 h 3702571"/>
                <a:gd name="connsiteX32" fmla="*/ 0 w 8769246"/>
                <a:gd name="connsiteY32" fmla="*/ 1678898 h 3702571"/>
                <a:gd name="connsiteX33" fmla="*/ 164891 w 8769246"/>
                <a:gd name="connsiteY33" fmla="*/ 1364105 h 3702571"/>
                <a:gd name="connsiteX34" fmla="*/ 974360 w 8769246"/>
                <a:gd name="connsiteY34" fmla="*/ 1169233 h 3702571"/>
                <a:gd name="connsiteX35" fmla="*/ 1004341 w 8769246"/>
                <a:gd name="connsiteY35" fmla="*/ 764498 h 3702571"/>
                <a:gd name="connsiteX36" fmla="*/ 764498 w 8769246"/>
                <a:gd name="connsiteY36" fmla="*/ 419725 h 3702571"/>
                <a:gd name="connsiteX37" fmla="*/ 209862 w 8769246"/>
                <a:gd name="connsiteY37" fmla="*/ 179882 h 3702571"/>
                <a:gd name="connsiteX38" fmla="*/ 269823 w 8769246"/>
                <a:gd name="connsiteY38" fmla="*/ 0 h 3702571"/>
                <a:gd name="connsiteX0" fmla="*/ 269823 w 8769246"/>
                <a:gd name="connsiteY0" fmla="*/ 0 h 3702571"/>
                <a:gd name="connsiteX1" fmla="*/ 2173573 w 8769246"/>
                <a:gd name="connsiteY1" fmla="*/ 284813 h 3702571"/>
                <a:gd name="connsiteX2" fmla="*/ 2548328 w 8769246"/>
                <a:gd name="connsiteY2" fmla="*/ 389744 h 3702571"/>
                <a:gd name="connsiteX3" fmla="*/ 2777446 w 8769246"/>
                <a:gd name="connsiteY3" fmla="*/ 464695 h 3702571"/>
                <a:gd name="connsiteX4" fmla="*/ 2588686 w 8769246"/>
                <a:gd name="connsiteY4" fmla="*/ 1696656 h 3702571"/>
                <a:gd name="connsiteX5" fmla="*/ 2812615 w 8769246"/>
                <a:gd name="connsiteY5" fmla="*/ 2057342 h 3702571"/>
                <a:gd name="connsiteX6" fmla="*/ 4096926 w 8769246"/>
                <a:gd name="connsiteY6" fmla="*/ 2232958 h 3702571"/>
                <a:gd name="connsiteX7" fmla="*/ 4327891 w 8769246"/>
                <a:gd name="connsiteY7" fmla="*/ 1814156 h 3702571"/>
                <a:gd name="connsiteX8" fmla="*/ 5201933 w 8769246"/>
                <a:gd name="connsiteY8" fmla="*/ 1766417 h 3702571"/>
                <a:gd name="connsiteX9" fmla="*/ 5239869 w 8769246"/>
                <a:gd name="connsiteY9" fmla="*/ 1520118 h 3702571"/>
                <a:gd name="connsiteX10" fmla="*/ 5096079 w 8769246"/>
                <a:gd name="connsiteY10" fmla="*/ 1199213 h 3702571"/>
                <a:gd name="connsiteX11" fmla="*/ 5376280 w 8769246"/>
                <a:gd name="connsiteY11" fmla="*/ 874965 h 3702571"/>
                <a:gd name="connsiteX12" fmla="*/ 7629993 w 8769246"/>
                <a:gd name="connsiteY12" fmla="*/ 2083633 h 3702571"/>
                <a:gd name="connsiteX13" fmla="*/ 7465101 w 8769246"/>
                <a:gd name="connsiteY13" fmla="*/ 2518348 h 3702571"/>
                <a:gd name="connsiteX14" fmla="*/ 8439462 w 8769246"/>
                <a:gd name="connsiteY14" fmla="*/ 2923082 h 3702571"/>
                <a:gd name="connsiteX15" fmla="*/ 8604354 w 8769246"/>
                <a:gd name="connsiteY15" fmla="*/ 2893102 h 3702571"/>
                <a:gd name="connsiteX16" fmla="*/ 8769246 w 8769246"/>
                <a:gd name="connsiteY16" fmla="*/ 3177915 h 3702571"/>
                <a:gd name="connsiteX17" fmla="*/ 8724275 w 8769246"/>
                <a:gd name="connsiteY17" fmla="*/ 3402767 h 3702571"/>
                <a:gd name="connsiteX18" fmla="*/ 8214609 w 8769246"/>
                <a:gd name="connsiteY18" fmla="*/ 3552669 h 3702571"/>
                <a:gd name="connsiteX19" fmla="*/ 5996065 w 8769246"/>
                <a:gd name="connsiteY19" fmla="*/ 3312826 h 3702571"/>
                <a:gd name="connsiteX20" fmla="*/ 5291528 w 8769246"/>
                <a:gd name="connsiteY20" fmla="*/ 3402767 h 3702571"/>
                <a:gd name="connsiteX21" fmla="*/ 4946754 w 8769246"/>
                <a:gd name="connsiteY21" fmla="*/ 3357797 h 3702571"/>
                <a:gd name="connsiteX22" fmla="*/ 4631960 w 8769246"/>
                <a:gd name="connsiteY22" fmla="*/ 3282846 h 3702571"/>
                <a:gd name="connsiteX23" fmla="*/ 4002373 w 8769246"/>
                <a:gd name="connsiteY23" fmla="*/ 3462728 h 3702571"/>
                <a:gd name="connsiteX24" fmla="*/ 3267855 w 8769246"/>
                <a:gd name="connsiteY24" fmla="*/ 3327816 h 3702571"/>
                <a:gd name="connsiteX25" fmla="*/ 2008682 w 8769246"/>
                <a:gd name="connsiteY25" fmla="*/ 3702571 h 3702571"/>
                <a:gd name="connsiteX26" fmla="*/ 1499016 w 8769246"/>
                <a:gd name="connsiteY26" fmla="*/ 3492708 h 3702571"/>
                <a:gd name="connsiteX27" fmla="*/ 974360 w 8769246"/>
                <a:gd name="connsiteY27" fmla="*/ 3207895 h 3702571"/>
                <a:gd name="connsiteX28" fmla="*/ 794478 w 8769246"/>
                <a:gd name="connsiteY28" fmla="*/ 2863121 h 3702571"/>
                <a:gd name="connsiteX29" fmla="*/ 839449 w 8769246"/>
                <a:gd name="connsiteY29" fmla="*/ 2683239 h 3702571"/>
                <a:gd name="connsiteX30" fmla="*/ 644577 w 8769246"/>
                <a:gd name="connsiteY30" fmla="*/ 2323475 h 3702571"/>
                <a:gd name="connsiteX31" fmla="*/ 179882 w 8769246"/>
                <a:gd name="connsiteY31" fmla="*/ 1933731 h 3702571"/>
                <a:gd name="connsiteX32" fmla="*/ 0 w 8769246"/>
                <a:gd name="connsiteY32" fmla="*/ 1678898 h 3702571"/>
                <a:gd name="connsiteX33" fmla="*/ 164891 w 8769246"/>
                <a:gd name="connsiteY33" fmla="*/ 1364105 h 3702571"/>
                <a:gd name="connsiteX34" fmla="*/ 974360 w 8769246"/>
                <a:gd name="connsiteY34" fmla="*/ 1169233 h 3702571"/>
                <a:gd name="connsiteX35" fmla="*/ 1004341 w 8769246"/>
                <a:gd name="connsiteY35" fmla="*/ 764498 h 3702571"/>
                <a:gd name="connsiteX36" fmla="*/ 764498 w 8769246"/>
                <a:gd name="connsiteY36" fmla="*/ 419725 h 3702571"/>
                <a:gd name="connsiteX37" fmla="*/ 209862 w 8769246"/>
                <a:gd name="connsiteY37" fmla="*/ 179882 h 3702571"/>
                <a:gd name="connsiteX38" fmla="*/ 269823 w 8769246"/>
                <a:gd name="connsiteY38" fmla="*/ 0 h 3702571"/>
                <a:gd name="connsiteX0" fmla="*/ 269823 w 8769246"/>
                <a:gd name="connsiteY0" fmla="*/ 0 h 3702571"/>
                <a:gd name="connsiteX1" fmla="*/ 2173573 w 8769246"/>
                <a:gd name="connsiteY1" fmla="*/ 284813 h 3702571"/>
                <a:gd name="connsiteX2" fmla="*/ 2548328 w 8769246"/>
                <a:gd name="connsiteY2" fmla="*/ 389744 h 3702571"/>
                <a:gd name="connsiteX3" fmla="*/ 2784480 w 8769246"/>
                <a:gd name="connsiteY3" fmla="*/ 422492 h 3702571"/>
                <a:gd name="connsiteX4" fmla="*/ 2588686 w 8769246"/>
                <a:gd name="connsiteY4" fmla="*/ 1696656 h 3702571"/>
                <a:gd name="connsiteX5" fmla="*/ 2812615 w 8769246"/>
                <a:gd name="connsiteY5" fmla="*/ 2057342 h 3702571"/>
                <a:gd name="connsiteX6" fmla="*/ 4096926 w 8769246"/>
                <a:gd name="connsiteY6" fmla="*/ 2232958 h 3702571"/>
                <a:gd name="connsiteX7" fmla="*/ 4327891 w 8769246"/>
                <a:gd name="connsiteY7" fmla="*/ 1814156 h 3702571"/>
                <a:gd name="connsiteX8" fmla="*/ 5201933 w 8769246"/>
                <a:gd name="connsiteY8" fmla="*/ 1766417 h 3702571"/>
                <a:gd name="connsiteX9" fmla="*/ 5239869 w 8769246"/>
                <a:gd name="connsiteY9" fmla="*/ 1520118 h 3702571"/>
                <a:gd name="connsiteX10" fmla="*/ 5096079 w 8769246"/>
                <a:gd name="connsiteY10" fmla="*/ 1199213 h 3702571"/>
                <a:gd name="connsiteX11" fmla="*/ 5376280 w 8769246"/>
                <a:gd name="connsiteY11" fmla="*/ 874965 h 3702571"/>
                <a:gd name="connsiteX12" fmla="*/ 7629993 w 8769246"/>
                <a:gd name="connsiteY12" fmla="*/ 2083633 h 3702571"/>
                <a:gd name="connsiteX13" fmla="*/ 7465101 w 8769246"/>
                <a:gd name="connsiteY13" fmla="*/ 2518348 h 3702571"/>
                <a:gd name="connsiteX14" fmla="*/ 8439462 w 8769246"/>
                <a:gd name="connsiteY14" fmla="*/ 2923082 h 3702571"/>
                <a:gd name="connsiteX15" fmla="*/ 8604354 w 8769246"/>
                <a:gd name="connsiteY15" fmla="*/ 2893102 h 3702571"/>
                <a:gd name="connsiteX16" fmla="*/ 8769246 w 8769246"/>
                <a:gd name="connsiteY16" fmla="*/ 3177915 h 3702571"/>
                <a:gd name="connsiteX17" fmla="*/ 8724275 w 8769246"/>
                <a:gd name="connsiteY17" fmla="*/ 3402767 h 3702571"/>
                <a:gd name="connsiteX18" fmla="*/ 8214609 w 8769246"/>
                <a:gd name="connsiteY18" fmla="*/ 3552669 h 3702571"/>
                <a:gd name="connsiteX19" fmla="*/ 5996065 w 8769246"/>
                <a:gd name="connsiteY19" fmla="*/ 3312826 h 3702571"/>
                <a:gd name="connsiteX20" fmla="*/ 5291528 w 8769246"/>
                <a:gd name="connsiteY20" fmla="*/ 3402767 h 3702571"/>
                <a:gd name="connsiteX21" fmla="*/ 4946754 w 8769246"/>
                <a:gd name="connsiteY21" fmla="*/ 3357797 h 3702571"/>
                <a:gd name="connsiteX22" fmla="*/ 4631960 w 8769246"/>
                <a:gd name="connsiteY22" fmla="*/ 3282846 h 3702571"/>
                <a:gd name="connsiteX23" fmla="*/ 4002373 w 8769246"/>
                <a:gd name="connsiteY23" fmla="*/ 3462728 h 3702571"/>
                <a:gd name="connsiteX24" fmla="*/ 3267855 w 8769246"/>
                <a:gd name="connsiteY24" fmla="*/ 3327816 h 3702571"/>
                <a:gd name="connsiteX25" fmla="*/ 2008682 w 8769246"/>
                <a:gd name="connsiteY25" fmla="*/ 3702571 h 3702571"/>
                <a:gd name="connsiteX26" fmla="*/ 1499016 w 8769246"/>
                <a:gd name="connsiteY26" fmla="*/ 3492708 h 3702571"/>
                <a:gd name="connsiteX27" fmla="*/ 974360 w 8769246"/>
                <a:gd name="connsiteY27" fmla="*/ 3207895 h 3702571"/>
                <a:gd name="connsiteX28" fmla="*/ 794478 w 8769246"/>
                <a:gd name="connsiteY28" fmla="*/ 2863121 h 3702571"/>
                <a:gd name="connsiteX29" fmla="*/ 839449 w 8769246"/>
                <a:gd name="connsiteY29" fmla="*/ 2683239 h 3702571"/>
                <a:gd name="connsiteX30" fmla="*/ 644577 w 8769246"/>
                <a:gd name="connsiteY30" fmla="*/ 2323475 h 3702571"/>
                <a:gd name="connsiteX31" fmla="*/ 179882 w 8769246"/>
                <a:gd name="connsiteY31" fmla="*/ 1933731 h 3702571"/>
                <a:gd name="connsiteX32" fmla="*/ 0 w 8769246"/>
                <a:gd name="connsiteY32" fmla="*/ 1678898 h 3702571"/>
                <a:gd name="connsiteX33" fmla="*/ 164891 w 8769246"/>
                <a:gd name="connsiteY33" fmla="*/ 1364105 h 3702571"/>
                <a:gd name="connsiteX34" fmla="*/ 974360 w 8769246"/>
                <a:gd name="connsiteY34" fmla="*/ 1169233 h 3702571"/>
                <a:gd name="connsiteX35" fmla="*/ 1004341 w 8769246"/>
                <a:gd name="connsiteY35" fmla="*/ 764498 h 3702571"/>
                <a:gd name="connsiteX36" fmla="*/ 764498 w 8769246"/>
                <a:gd name="connsiteY36" fmla="*/ 419725 h 3702571"/>
                <a:gd name="connsiteX37" fmla="*/ 209862 w 8769246"/>
                <a:gd name="connsiteY37" fmla="*/ 179882 h 3702571"/>
                <a:gd name="connsiteX38" fmla="*/ 269823 w 8769246"/>
                <a:gd name="connsiteY38" fmla="*/ 0 h 3702571"/>
                <a:gd name="connsiteX0" fmla="*/ 269823 w 8769246"/>
                <a:gd name="connsiteY0" fmla="*/ 0 h 3702571"/>
                <a:gd name="connsiteX1" fmla="*/ 2173573 w 8769246"/>
                <a:gd name="connsiteY1" fmla="*/ 284813 h 3702571"/>
                <a:gd name="connsiteX2" fmla="*/ 2555362 w 8769246"/>
                <a:gd name="connsiteY2" fmla="*/ 326439 h 3702571"/>
                <a:gd name="connsiteX3" fmla="*/ 2784480 w 8769246"/>
                <a:gd name="connsiteY3" fmla="*/ 422492 h 3702571"/>
                <a:gd name="connsiteX4" fmla="*/ 2588686 w 8769246"/>
                <a:gd name="connsiteY4" fmla="*/ 1696656 h 3702571"/>
                <a:gd name="connsiteX5" fmla="*/ 2812615 w 8769246"/>
                <a:gd name="connsiteY5" fmla="*/ 2057342 h 3702571"/>
                <a:gd name="connsiteX6" fmla="*/ 4096926 w 8769246"/>
                <a:gd name="connsiteY6" fmla="*/ 2232958 h 3702571"/>
                <a:gd name="connsiteX7" fmla="*/ 4327891 w 8769246"/>
                <a:gd name="connsiteY7" fmla="*/ 1814156 h 3702571"/>
                <a:gd name="connsiteX8" fmla="*/ 5201933 w 8769246"/>
                <a:gd name="connsiteY8" fmla="*/ 1766417 h 3702571"/>
                <a:gd name="connsiteX9" fmla="*/ 5239869 w 8769246"/>
                <a:gd name="connsiteY9" fmla="*/ 1520118 h 3702571"/>
                <a:gd name="connsiteX10" fmla="*/ 5096079 w 8769246"/>
                <a:gd name="connsiteY10" fmla="*/ 1199213 h 3702571"/>
                <a:gd name="connsiteX11" fmla="*/ 5376280 w 8769246"/>
                <a:gd name="connsiteY11" fmla="*/ 874965 h 3702571"/>
                <a:gd name="connsiteX12" fmla="*/ 7629993 w 8769246"/>
                <a:gd name="connsiteY12" fmla="*/ 2083633 h 3702571"/>
                <a:gd name="connsiteX13" fmla="*/ 7465101 w 8769246"/>
                <a:gd name="connsiteY13" fmla="*/ 2518348 h 3702571"/>
                <a:gd name="connsiteX14" fmla="*/ 8439462 w 8769246"/>
                <a:gd name="connsiteY14" fmla="*/ 2923082 h 3702571"/>
                <a:gd name="connsiteX15" fmla="*/ 8604354 w 8769246"/>
                <a:gd name="connsiteY15" fmla="*/ 2893102 h 3702571"/>
                <a:gd name="connsiteX16" fmla="*/ 8769246 w 8769246"/>
                <a:gd name="connsiteY16" fmla="*/ 3177915 h 3702571"/>
                <a:gd name="connsiteX17" fmla="*/ 8724275 w 8769246"/>
                <a:gd name="connsiteY17" fmla="*/ 3402767 h 3702571"/>
                <a:gd name="connsiteX18" fmla="*/ 8214609 w 8769246"/>
                <a:gd name="connsiteY18" fmla="*/ 3552669 h 3702571"/>
                <a:gd name="connsiteX19" fmla="*/ 5996065 w 8769246"/>
                <a:gd name="connsiteY19" fmla="*/ 3312826 h 3702571"/>
                <a:gd name="connsiteX20" fmla="*/ 5291528 w 8769246"/>
                <a:gd name="connsiteY20" fmla="*/ 3402767 h 3702571"/>
                <a:gd name="connsiteX21" fmla="*/ 4946754 w 8769246"/>
                <a:gd name="connsiteY21" fmla="*/ 3357797 h 3702571"/>
                <a:gd name="connsiteX22" fmla="*/ 4631960 w 8769246"/>
                <a:gd name="connsiteY22" fmla="*/ 3282846 h 3702571"/>
                <a:gd name="connsiteX23" fmla="*/ 4002373 w 8769246"/>
                <a:gd name="connsiteY23" fmla="*/ 3462728 h 3702571"/>
                <a:gd name="connsiteX24" fmla="*/ 3267855 w 8769246"/>
                <a:gd name="connsiteY24" fmla="*/ 3327816 h 3702571"/>
                <a:gd name="connsiteX25" fmla="*/ 2008682 w 8769246"/>
                <a:gd name="connsiteY25" fmla="*/ 3702571 h 3702571"/>
                <a:gd name="connsiteX26" fmla="*/ 1499016 w 8769246"/>
                <a:gd name="connsiteY26" fmla="*/ 3492708 h 3702571"/>
                <a:gd name="connsiteX27" fmla="*/ 974360 w 8769246"/>
                <a:gd name="connsiteY27" fmla="*/ 3207895 h 3702571"/>
                <a:gd name="connsiteX28" fmla="*/ 794478 w 8769246"/>
                <a:gd name="connsiteY28" fmla="*/ 2863121 h 3702571"/>
                <a:gd name="connsiteX29" fmla="*/ 839449 w 8769246"/>
                <a:gd name="connsiteY29" fmla="*/ 2683239 h 3702571"/>
                <a:gd name="connsiteX30" fmla="*/ 644577 w 8769246"/>
                <a:gd name="connsiteY30" fmla="*/ 2323475 h 3702571"/>
                <a:gd name="connsiteX31" fmla="*/ 179882 w 8769246"/>
                <a:gd name="connsiteY31" fmla="*/ 1933731 h 3702571"/>
                <a:gd name="connsiteX32" fmla="*/ 0 w 8769246"/>
                <a:gd name="connsiteY32" fmla="*/ 1678898 h 3702571"/>
                <a:gd name="connsiteX33" fmla="*/ 164891 w 8769246"/>
                <a:gd name="connsiteY33" fmla="*/ 1364105 h 3702571"/>
                <a:gd name="connsiteX34" fmla="*/ 974360 w 8769246"/>
                <a:gd name="connsiteY34" fmla="*/ 1169233 h 3702571"/>
                <a:gd name="connsiteX35" fmla="*/ 1004341 w 8769246"/>
                <a:gd name="connsiteY35" fmla="*/ 764498 h 3702571"/>
                <a:gd name="connsiteX36" fmla="*/ 764498 w 8769246"/>
                <a:gd name="connsiteY36" fmla="*/ 419725 h 3702571"/>
                <a:gd name="connsiteX37" fmla="*/ 209862 w 8769246"/>
                <a:gd name="connsiteY37" fmla="*/ 179882 h 3702571"/>
                <a:gd name="connsiteX38" fmla="*/ 269823 w 8769246"/>
                <a:gd name="connsiteY38" fmla="*/ 0 h 3702571"/>
                <a:gd name="connsiteX0" fmla="*/ 269823 w 8769246"/>
                <a:gd name="connsiteY0" fmla="*/ 0 h 3702571"/>
                <a:gd name="connsiteX1" fmla="*/ 2159506 w 8769246"/>
                <a:gd name="connsiteY1" fmla="*/ 221508 h 3702571"/>
                <a:gd name="connsiteX2" fmla="*/ 2555362 w 8769246"/>
                <a:gd name="connsiteY2" fmla="*/ 326439 h 3702571"/>
                <a:gd name="connsiteX3" fmla="*/ 2784480 w 8769246"/>
                <a:gd name="connsiteY3" fmla="*/ 422492 h 3702571"/>
                <a:gd name="connsiteX4" fmla="*/ 2588686 w 8769246"/>
                <a:gd name="connsiteY4" fmla="*/ 1696656 h 3702571"/>
                <a:gd name="connsiteX5" fmla="*/ 2812615 w 8769246"/>
                <a:gd name="connsiteY5" fmla="*/ 2057342 h 3702571"/>
                <a:gd name="connsiteX6" fmla="*/ 4096926 w 8769246"/>
                <a:gd name="connsiteY6" fmla="*/ 2232958 h 3702571"/>
                <a:gd name="connsiteX7" fmla="*/ 4327891 w 8769246"/>
                <a:gd name="connsiteY7" fmla="*/ 1814156 h 3702571"/>
                <a:gd name="connsiteX8" fmla="*/ 5201933 w 8769246"/>
                <a:gd name="connsiteY8" fmla="*/ 1766417 h 3702571"/>
                <a:gd name="connsiteX9" fmla="*/ 5239869 w 8769246"/>
                <a:gd name="connsiteY9" fmla="*/ 1520118 h 3702571"/>
                <a:gd name="connsiteX10" fmla="*/ 5096079 w 8769246"/>
                <a:gd name="connsiteY10" fmla="*/ 1199213 h 3702571"/>
                <a:gd name="connsiteX11" fmla="*/ 5376280 w 8769246"/>
                <a:gd name="connsiteY11" fmla="*/ 874965 h 3702571"/>
                <a:gd name="connsiteX12" fmla="*/ 7629993 w 8769246"/>
                <a:gd name="connsiteY12" fmla="*/ 2083633 h 3702571"/>
                <a:gd name="connsiteX13" fmla="*/ 7465101 w 8769246"/>
                <a:gd name="connsiteY13" fmla="*/ 2518348 h 3702571"/>
                <a:gd name="connsiteX14" fmla="*/ 8439462 w 8769246"/>
                <a:gd name="connsiteY14" fmla="*/ 2923082 h 3702571"/>
                <a:gd name="connsiteX15" fmla="*/ 8604354 w 8769246"/>
                <a:gd name="connsiteY15" fmla="*/ 2893102 h 3702571"/>
                <a:gd name="connsiteX16" fmla="*/ 8769246 w 8769246"/>
                <a:gd name="connsiteY16" fmla="*/ 3177915 h 3702571"/>
                <a:gd name="connsiteX17" fmla="*/ 8724275 w 8769246"/>
                <a:gd name="connsiteY17" fmla="*/ 3402767 h 3702571"/>
                <a:gd name="connsiteX18" fmla="*/ 8214609 w 8769246"/>
                <a:gd name="connsiteY18" fmla="*/ 3552669 h 3702571"/>
                <a:gd name="connsiteX19" fmla="*/ 5996065 w 8769246"/>
                <a:gd name="connsiteY19" fmla="*/ 3312826 h 3702571"/>
                <a:gd name="connsiteX20" fmla="*/ 5291528 w 8769246"/>
                <a:gd name="connsiteY20" fmla="*/ 3402767 h 3702571"/>
                <a:gd name="connsiteX21" fmla="*/ 4946754 w 8769246"/>
                <a:gd name="connsiteY21" fmla="*/ 3357797 h 3702571"/>
                <a:gd name="connsiteX22" fmla="*/ 4631960 w 8769246"/>
                <a:gd name="connsiteY22" fmla="*/ 3282846 h 3702571"/>
                <a:gd name="connsiteX23" fmla="*/ 4002373 w 8769246"/>
                <a:gd name="connsiteY23" fmla="*/ 3462728 h 3702571"/>
                <a:gd name="connsiteX24" fmla="*/ 3267855 w 8769246"/>
                <a:gd name="connsiteY24" fmla="*/ 3327816 h 3702571"/>
                <a:gd name="connsiteX25" fmla="*/ 2008682 w 8769246"/>
                <a:gd name="connsiteY25" fmla="*/ 3702571 h 3702571"/>
                <a:gd name="connsiteX26" fmla="*/ 1499016 w 8769246"/>
                <a:gd name="connsiteY26" fmla="*/ 3492708 h 3702571"/>
                <a:gd name="connsiteX27" fmla="*/ 974360 w 8769246"/>
                <a:gd name="connsiteY27" fmla="*/ 3207895 h 3702571"/>
                <a:gd name="connsiteX28" fmla="*/ 794478 w 8769246"/>
                <a:gd name="connsiteY28" fmla="*/ 2863121 h 3702571"/>
                <a:gd name="connsiteX29" fmla="*/ 839449 w 8769246"/>
                <a:gd name="connsiteY29" fmla="*/ 2683239 h 3702571"/>
                <a:gd name="connsiteX30" fmla="*/ 644577 w 8769246"/>
                <a:gd name="connsiteY30" fmla="*/ 2323475 h 3702571"/>
                <a:gd name="connsiteX31" fmla="*/ 179882 w 8769246"/>
                <a:gd name="connsiteY31" fmla="*/ 1933731 h 3702571"/>
                <a:gd name="connsiteX32" fmla="*/ 0 w 8769246"/>
                <a:gd name="connsiteY32" fmla="*/ 1678898 h 3702571"/>
                <a:gd name="connsiteX33" fmla="*/ 164891 w 8769246"/>
                <a:gd name="connsiteY33" fmla="*/ 1364105 h 3702571"/>
                <a:gd name="connsiteX34" fmla="*/ 974360 w 8769246"/>
                <a:gd name="connsiteY34" fmla="*/ 1169233 h 3702571"/>
                <a:gd name="connsiteX35" fmla="*/ 1004341 w 8769246"/>
                <a:gd name="connsiteY35" fmla="*/ 764498 h 3702571"/>
                <a:gd name="connsiteX36" fmla="*/ 764498 w 8769246"/>
                <a:gd name="connsiteY36" fmla="*/ 419725 h 3702571"/>
                <a:gd name="connsiteX37" fmla="*/ 209862 w 8769246"/>
                <a:gd name="connsiteY37" fmla="*/ 179882 h 3702571"/>
                <a:gd name="connsiteX38" fmla="*/ 269823 w 8769246"/>
                <a:gd name="connsiteY38" fmla="*/ 0 h 3702571"/>
                <a:gd name="connsiteX0" fmla="*/ 234653 w 8769246"/>
                <a:gd name="connsiteY0" fmla="*/ 0 h 3765876"/>
                <a:gd name="connsiteX1" fmla="*/ 2159506 w 8769246"/>
                <a:gd name="connsiteY1" fmla="*/ 284813 h 3765876"/>
                <a:gd name="connsiteX2" fmla="*/ 2555362 w 8769246"/>
                <a:gd name="connsiteY2" fmla="*/ 389744 h 3765876"/>
                <a:gd name="connsiteX3" fmla="*/ 2784480 w 8769246"/>
                <a:gd name="connsiteY3" fmla="*/ 485797 h 3765876"/>
                <a:gd name="connsiteX4" fmla="*/ 2588686 w 8769246"/>
                <a:gd name="connsiteY4" fmla="*/ 1759961 h 3765876"/>
                <a:gd name="connsiteX5" fmla="*/ 2812615 w 8769246"/>
                <a:gd name="connsiteY5" fmla="*/ 2120647 h 3765876"/>
                <a:gd name="connsiteX6" fmla="*/ 4096926 w 8769246"/>
                <a:gd name="connsiteY6" fmla="*/ 2296263 h 3765876"/>
                <a:gd name="connsiteX7" fmla="*/ 4327891 w 8769246"/>
                <a:gd name="connsiteY7" fmla="*/ 1877461 h 3765876"/>
                <a:gd name="connsiteX8" fmla="*/ 5201933 w 8769246"/>
                <a:gd name="connsiteY8" fmla="*/ 1829722 h 3765876"/>
                <a:gd name="connsiteX9" fmla="*/ 5239869 w 8769246"/>
                <a:gd name="connsiteY9" fmla="*/ 1583423 h 3765876"/>
                <a:gd name="connsiteX10" fmla="*/ 5096079 w 8769246"/>
                <a:gd name="connsiteY10" fmla="*/ 1262518 h 3765876"/>
                <a:gd name="connsiteX11" fmla="*/ 5376280 w 8769246"/>
                <a:gd name="connsiteY11" fmla="*/ 938270 h 3765876"/>
                <a:gd name="connsiteX12" fmla="*/ 7629993 w 8769246"/>
                <a:gd name="connsiteY12" fmla="*/ 2146938 h 3765876"/>
                <a:gd name="connsiteX13" fmla="*/ 7465101 w 8769246"/>
                <a:gd name="connsiteY13" fmla="*/ 2581653 h 3765876"/>
                <a:gd name="connsiteX14" fmla="*/ 8439462 w 8769246"/>
                <a:gd name="connsiteY14" fmla="*/ 2986387 h 3765876"/>
                <a:gd name="connsiteX15" fmla="*/ 8604354 w 8769246"/>
                <a:gd name="connsiteY15" fmla="*/ 2956407 h 3765876"/>
                <a:gd name="connsiteX16" fmla="*/ 8769246 w 8769246"/>
                <a:gd name="connsiteY16" fmla="*/ 3241220 h 3765876"/>
                <a:gd name="connsiteX17" fmla="*/ 8724275 w 8769246"/>
                <a:gd name="connsiteY17" fmla="*/ 3466072 h 3765876"/>
                <a:gd name="connsiteX18" fmla="*/ 8214609 w 8769246"/>
                <a:gd name="connsiteY18" fmla="*/ 3615974 h 3765876"/>
                <a:gd name="connsiteX19" fmla="*/ 5996065 w 8769246"/>
                <a:gd name="connsiteY19" fmla="*/ 3376131 h 3765876"/>
                <a:gd name="connsiteX20" fmla="*/ 5291528 w 8769246"/>
                <a:gd name="connsiteY20" fmla="*/ 3466072 h 3765876"/>
                <a:gd name="connsiteX21" fmla="*/ 4946754 w 8769246"/>
                <a:gd name="connsiteY21" fmla="*/ 3421102 h 3765876"/>
                <a:gd name="connsiteX22" fmla="*/ 4631960 w 8769246"/>
                <a:gd name="connsiteY22" fmla="*/ 3346151 h 3765876"/>
                <a:gd name="connsiteX23" fmla="*/ 4002373 w 8769246"/>
                <a:gd name="connsiteY23" fmla="*/ 3526033 h 3765876"/>
                <a:gd name="connsiteX24" fmla="*/ 3267855 w 8769246"/>
                <a:gd name="connsiteY24" fmla="*/ 3391121 h 3765876"/>
                <a:gd name="connsiteX25" fmla="*/ 2008682 w 8769246"/>
                <a:gd name="connsiteY25" fmla="*/ 3765876 h 3765876"/>
                <a:gd name="connsiteX26" fmla="*/ 1499016 w 8769246"/>
                <a:gd name="connsiteY26" fmla="*/ 3556013 h 3765876"/>
                <a:gd name="connsiteX27" fmla="*/ 974360 w 8769246"/>
                <a:gd name="connsiteY27" fmla="*/ 3271200 h 3765876"/>
                <a:gd name="connsiteX28" fmla="*/ 794478 w 8769246"/>
                <a:gd name="connsiteY28" fmla="*/ 2926426 h 3765876"/>
                <a:gd name="connsiteX29" fmla="*/ 839449 w 8769246"/>
                <a:gd name="connsiteY29" fmla="*/ 2746544 h 3765876"/>
                <a:gd name="connsiteX30" fmla="*/ 644577 w 8769246"/>
                <a:gd name="connsiteY30" fmla="*/ 2386780 h 3765876"/>
                <a:gd name="connsiteX31" fmla="*/ 179882 w 8769246"/>
                <a:gd name="connsiteY31" fmla="*/ 1997036 h 3765876"/>
                <a:gd name="connsiteX32" fmla="*/ 0 w 8769246"/>
                <a:gd name="connsiteY32" fmla="*/ 1742203 h 3765876"/>
                <a:gd name="connsiteX33" fmla="*/ 164891 w 8769246"/>
                <a:gd name="connsiteY33" fmla="*/ 1427410 h 3765876"/>
                <a:gd name="connsiteX34" fmla="*/ 974360 w 8769246"/>
                <a:gd name="connsiteY34" fmla="*/ 1232538 h 3765876"/>
                <a:gd name="connsiteX35" fmla="*/ 1004341 w 8769246"/>
                <a:gd name="connsiteY35" fmla="*/ 827803 h 3765876"/>
                <a:gd name="connsiteX36" fmla="*/ 764498 w 8769246"/>
                <a:gd name="connsiteY36" fmla="*/ 483030 h 3765876"/>
                <a:gd name="connsiteX37" fmla="*/ 209862 w 8769246"/>
                <a:gd name="connsiteY37" fmla="*/ 243187 h 3765876"/>
                <a:gd name="connsiteX38" fmla="*/ 234653 w 8769246"/>
                <a:gd name="connsiteY38" fmla="*/ 0 h 3765876"/>
                <a:gd name="connsiteX0" fmla="*/ 234653 w 8769246"/>
                <a:gd name="connsiteY0" fmla="*/ 0 h 3765876"/>
                <a:gd name="connsiteX1" fmla="*/ 2159506 w 8769246"/>
                <a:gd name="connsiteY1" fmla="*/ 284813 h 3765876"/>
                <a:gd name="connsiteX2" fmla="*/ 2555362 w 8769246"/>
                <a:gd name="connsiteY2" fmla="*/ 389744 h 3765876"/>
                <a:gd name="connsiteX3" fmla="*/ 2784480 w 8769246"/>
                <a:gd name="connsiteY3" fmla="*/ 485797 h 3765876"/>
                <a:gd name="connsiteX4" fmla="*/ 2588686 w 8769246"/>
                <a:gd name="connsiteY4" fmla="*/ 1759961 h 3765876"/>
                <a:gd name="connsiteX5" fmla="*/ 2812615 w 8769246"/>
                <a:gd name="connsiteY5" fmla="*/ 2120647 h 3765876"/>
                <a:gd name="connsiteX6" fmla="*/ 4096926 w 8769246"/>
                <a:gd name="connsiteY6" fmla="*/ 2296263 h 3765876"/>
                <a:gd name="connsiteX7" fmla="*/ 4327891 w 8769246"/>
                <a:gd name="connsiteY7" fmla="*/ 1877461 h 3765876"/>
                <a:gd name="connsiteX8" fmla="*/ 5201933 w 8769246"/>
                <a:gd name="connsiteY8" fmla="*/ 1829722 h 3765876"/>
                <a:gd name="connsiteX9" fmla="*/ 5239869 w 8769246"/>
                <a:gd name="connsiteY9" fmla="*/ 1583423 h 3765876"/>
                <a:gd name="connsiteX10" fmla="*/ 5096079 w 8769246"/>
                <a:gd name="connsiteY10" fmla="*/ 1262518 h 3765876"/>
                <a:gd name="connsiteX11" fmla="*/ 5376280 w 8769246"/>
                <a:gd name="connsiteY11" fmla="*/ 938270 h 3765876"/>
                <a:gd name="connsiteX12" fmla="*/ 7629993 w 8769246"/>
                <a:gd name="connsiteY12" fmla="*/ 2146938 h 3765876"/>
                <a:gd name="connsiteX13" fmla="*/ 7465101 w 8769246"/>
                <a:gd name="connsiteY13" fmla="*/ 2581653 h 3765876"/>
                <a:gd name="connsiteX14" fmla="*/ 8439462 w 8769246"/>
                <a:gd name="connsiteY14" fmla="*/ 2986387 h 3765876"/>
                <a:gd name="connsiteX15" fmla="*/ 8604354 w 8769246"/>
                <a:gd name="connsiteY15" fmla="*/ 2956407 h 3765876"/>
                <a:gd name="connsiteX16" fmla="*/ 8769246 w 8769246"/>
                <a:gd name="connsiteY16" fmla="*/ 3241220 h 3765876"/>
                <a:gd name="connsiteX17" fmla="*/ 8724275 w 8769246"/>
                <a:gd name="connsiteY17" fmla="*/ 3466072 h 3765876"/>
                <a:gd name="connsiteX18" fmla="*/ 8214609 w 8769246"/>
                <a:gd name="connsiteY18" fmla="*/ 3615974 h 3765876"/>
                <a:gd name="connsiteX19" fmla="*/ 5996065 w 8769246"/>
                <a:gd name="connsiteY19" fmla="*/ 3376131 h 3765876"/>
                <a:gd name="connsiteX20" fmla="*/ 5291528 w 8769246"/>
                <a:gd name="connsiteY20" fmla="*/ 3466072 h 3765876"/>
                <a:gd name="connsiteX21" fmla="*/ 4946754 w 8769246"/>
                <a:gd name="connsiteY21" fmla="*/ 3421102 h 3765876"/>
                <a:gd name="connsiteX22" fmla="*/ 4631960 w 8769246"/>
                <a:gd name="connsiteY22" fmla="*/ 3346151 h 3765876"/>
                <a:gd name="connsiteX23" fmla="*/ 4002373 w 8769246"/>
                <a:gd name="connsiteY23" fmla="*/ 3526033 h 3765876"/>
                <a:gd name="connsiteX24" fmla="*/ 3267855 w 8769246"/>
                <a:gd name="connsiteY24" fmla="*/ 3391121 h 3765876"/>
                <a:gd name="connsiteX25" fmla="*/ 2008682 w 8769246"/>
                <a:gd name="connsiteY25" fmla="*/ 3765876 h 3765876"/>
                <a:gd name="connsiteX26" fmla="*/ 1499016 w 8769246"/>
                <a:gd name="connsiteY26" fmla="*/ 3556013 h 3765876"/>
                <a:gd name="connsiteX27" fmla="*/ 974360 w 8769246"/>
                <a:gd name="connsiteY27" fmla="*/ 3271200 h 3765876"/>
                <a:gd name="connsiteX28" fmla="*/ 794478 w 8769246"/>
                <a:gd name="connsiteY28" fmla="*/ 2926426 h 3765876"/>
                <a:gd name="connsiteX29" fmla="*/ 839449 w 8769246"/>
                <a:gd name="connsiteY29" fmla="*/ 2746544 h 3765876"/>
                <a:gd name="connsiteX30" fmla="*/ 644577 w 8769246"/>
                <a:gd name="connsiteY30" fmla="*/ 2386780 h 3765876"/>
                <a:gd name="connsiteX31" fmla="*/ 179882 w 8769246"/>
                <a:gd name="connsiteY31" fmla="*/ 1997036 h 3765876"/>
                <a:gd name="connsiteX32" fmla="*/ 0 w 8769246"/>
                <a:gd name="connsiteY32" fmla="*/ 1742203 h 3765876"/>
                <a:gd name="connsiteX33" fmla="*/ 164891 w 8769246"/>
                <a:gd name="connsiteY33" fmla="*/ 1427410 h 3765876"/>
                <a:gd name="connsiteX34" fmla="*/ 974360 w 8769246"/>
                <a:gd name="connsiteY34" fmla="*/ 1232538 h 3765876"/>
                <a:gd name="connsiteX35" fmla="*/ 1004341 w 8769246"/>
                <a:gd name="connsiteY35" fmla="*/ 827803 h 3765876"/>
                <a:gd name="connsiteX36" fmla="*/ 764498 w 8769246"/>
                <a:gd name="connsiteY36" fmla="*/ 483030 h 3765876"/>
                <a:gd name="connsiteX37" fmla="*/ 83253 w 8769246"/>
                <a:gd name="connsiteY37" fmla="*/ 250221 h 3765876"/>
                <a:gd name="connsiteX38" fmla="*/ 234653 w 8769246"/>
                <a:gd name="connsiteY38" fmla="*/ 0 h 3765876"/>
                <a:gd name="connsiteX0" fmla="*/ 234653 w 8769246"/>
                <a:gd name="connsiteY0" fmla="*/ 0 h 3765876"/>
                <a:gd name="connsiteX1" fmla="*/ 2159506 w 8769246"/>
                <a:gd name="connsiteY1" fmla="*/ 284813 h 3765876"/>
                <a:gd name="connsiteX2" fmla="*/ 2555362 w 8769246"/>
                <a:gd name="connsiteY2" fmla="*/ 389744 h 3765876"/>
                <a:gd name="connsiteX3" fmla="*/ 2784480 w 8769246"/>
                <a:gd name="connsiteY3" fmla="*/ 485797 h 3765876"/>
                <a:gd name="connsiteX4" fmla="*/ 2588686 w 8769246"/>
                <a:gd name="connsiteY4" fmla="*/ 1759961 h 3765876"/>
                <a:gd name="connsiteX5" fmla="*/ 2812615 w 8769246"/>
                <a:gd name="connsiteY5" fmla="*/ 2120647 h 3765876"/>
                <a:gd name="connsiteX6" fmla="*/ 4096926 w 8769246"/>
                <a:gd name="connsiteY6" fmla="*/ 2296263 h 3765876"/>
                <a:gd name="connsiteX7" fmla="*/ 4327891 w 8769246"/>
                <a:gd name="connsiteY7" fmla="*/ 1877461 h 3765876"/>
                <a:gd name="connsiteX8" fmla="*/ 5201933 w 8769246"/>
                <a:gd name="connsiteY8" fmla="*/ 1829722 h 3765876"/>
                <a:gd name="connsiteX9" fmla="*/ 5239869 w 8769246"/>
                <a:gd name="connsiteY9" fmla="*/ 1583423 h 3765876"/>
                <a:gd name="connsiteX10" fmla="*/ 5096079 w 8769246"/>
                <a:gd name="connsiteY10" fmla="*/ 1262518 h 3765876"/>
                <a:gd name="connsiteX11" fmla="*/ 5376280 w 8769246"/>
                <a:gd name="connsiteY11" fmla="*/ 938270 h 3765876"/>
                <a:gd name="connsiteX12" fmla="*/ 7629993 w 8769246"/>
                <a:gd name="connsiteY12" fmla="*/ 2146938 h 3765876"/>
                <a:gd name="connsiteX13" fmla="*/ 7465101 w 8769246"/>
                <a:gd name="connsiteY13" fmla="*/ 2581653 h 3765876"/>
                <a:gd name="connsiteX14" fmla="*/ 8439462 w 8769246"/>
                <a:gd name="connsiteY14" fmla="*/ 2986387 h 3765876"/>
                <a:gd name="connsiteX15" fmla="*/ 8604354 w 8769246"/>
                <a:gd name="connsiteY15" fmla="*/ 2956407 h 3765876"/>
                <a:gd name="connsiteX16" fmla="*/ 8769246 w 8769246"/>
                <a:gd name="connsiteY16" fmla="*/ 3241220 h 3765876"/>
                <a:gd name="connsiteX17" fmla="*/ 8724275 w 8769246"/>
                <a:gd name="connsiteY17" fmla="*/ 3466072 h 3765876"/>
                <a:gd name="connsiteX18" fmla="*/ 8214609 w 8769246"/>
                <a:gd name="connsiteY18" fmla="*/ 3615974 h 3765876"/>
                <a:gd name="connsiteX19" fmla="*/ 5996065 w 8769246"/>
                <a:gd name="connsiteY19" fmla="*/ 3376131 h 3765876"/>
                <a:gd name="connsiteX20" fmla="*/ 5291528 w 8769246"/>
                <a:gd name="connsiteY20" fmla="*/ 3466072 h 3765876"/>
                <a:gd name="connsiteX21" fmla="*/ 4946754 w 8769246"/>
                <a:gd name="connsiteY21" fmla="*/ 3421102 h 3765876"/>
                <a:gd name="connsiteX22" fmla="*/ 4631960 w 8769246"/>
                <a:gd name="connsiteY22" fmla="*/ 3346151 h 3765876"/>
                <a:gd name="connsiteX23" fmla="*/ 4002373 w 8769246"/>
                <a:gd name="connsiteY23" fmla="*/ 3526033 h 3765876"/>
                <a:gd name="connsiteX24" fmla="*/ 3267855 w 8769246"/>
                <a:gd name="connsiteY24" fmla="*/ 3391121 h 3765876"/>
                <a:gd name="connsiteX25" fmla="*/ 2008682 w 8769246"/>
                <a:gd name="connsiteY25" fmla="*/ 3765876 h 3765876"/>
                <a:gd name="connsiteX26" fmla="*/ 1499016 w 8769246"/>
                <a:gd name="connsiteY26" fmla="*/ 3556013 h 3765876"/>
                <a:gd name="connsiteX27" fmla="*/ 974360 w 8769246"/>
                <a:gd name="connsiteY27" fmla="*/ 3271200 h 3765876"/>
                <a:gd name="connsiteX28" fmla="*/ 794478 w 8769246"/>
                <a:gd name="connsiteY28" fmla="*/ 2926426 h 3765876"/>
                <a:gd name="connsiteX29" fmla="*/ 839449 w 8769246"/>
                <a:gd name="connsiteY29" fmla="*/ 2746544 h 3765876"/>
                <a:gd name="connsiteX30" fmla="*/ 644577 w 8769246"/>
                <a:gd name="connsiteY30" fmla="*/ 2386780 h 3765876"/>
                <a:gd name="connsiteX31" fmla="*/ 179882 w 8769246"/>
                <a:gd name="connsiteY31" fmla="*/ 1997036 h 3765876"/>
                <a:gd name="connsiteX32" fmla="*/ 0 w 8769246"/>
                <a:gd name="connsiteY32" fmla="*/ 1742203 h 3765876"/>
                <a:gd name="connsiteX33" fmla="*/ 164891 w 8769246"/>
                <a:gd name="connsiteY33" fmla="*/ 1427410 h 3765876"/>
                <a:gd name="connsiteX34" fmla="*/ 974360 w 8769246"/>
                <a:gd name="connsiteY34" fmla="*/ 1232538 h 3765876"/>
                <a:gd name="connsiteX35" fmla="*/ 1004341 w 8769246"/>
                <a:gd name="connsiteY35" fmla="*/ 827803 h 3765876"/>
                <a:gd name="connsiteX36" fmla="*/ 687125 w 8769246"/>
                <a:gd name="connsiteY36" fmla="*/ 560403 h 3765876"/>
                <a:gd name="connsiteX37" fmla="*/ 83253 w 8769246"/>
                <a:gd name="connsiteY37" fmla="*/ 250221 h 3765876"/>
                <a:gd name="connsiteX38" fmla="*/ 234653 w 8769246"/>
                <a:gd name="connsiteY38" fmla="*/ 0 h 3765876"/>
                <a:gd name="connsiteX0" fmla="*/ 234653 w 8769246"/>
                <a:gd name="connsiteY0" fmla="*/ 0 h 3765876"/>
                <a:gd name="connsiteX1" fmla="*/ 2159506 w 8769246"/>
                <a:gd name="connsiteY1" fmla="*/ 284813 h 3765876"/>
                <a:gd name="connsiteX2" fmla="*/ 2555362 w 8769246"/>
                <a:gd name="connsiteY2" fmla="*/ 389744 h 3765876"/>
                <a:gd name="connsiteX3" fmla="*/ 2784480 w 8769246"/>
                <a:gd name="connsiteY3" fmla="*/ 485797 h 3765876"/>
                <a:gd name="connsiteX4" fmla="*/ 2588686 w 8769246"/>
                <a:gd name="connsiteY4" fmla="*/ 1759961 h 3765876"/>
                <a:gd name="connsiteX5" fmla="*/ 2812615 w 8769246"/>
                <a:gd name="connsiteY5" fmla="*/ 2120647 h 3765876"/>
                <a:gd name="connsiteX6" fmla="*/ 4096926 w 8769246"/>
                <a:gd name="connsiteY6" fmla="*/ 2296263 h 3765876"/>
                <a:gd name="connsiteX7" fmla="*/ 4327891 w 8769246"/>
                <a:gd name="connsiteY7" fmla="*/ 1877461 h 3765876"/>
                <a:gd name="connsiteX8" fmla="*/ 5201933 w 8769246"/>
                <a:gd name="connsiteY8" fmla="*/ 1829722 h 3765876"/>
                <a:gd name="connsiteX9" fmla="*/ 5239869 w 8769246"/>
                <a:gd name="connsiteY9" fmla="*/ 1583423 h 3765876"/>
                <a:gd name="connsiteX10" fmla="*/ 5096079 w 8769246"/>
                <a:gd name="connsiteY10" fmla="*/ 1262518 h 3765876"/>
                <a:gd name="connsiteX11" fmla="*/ 5376280 w 8769246"/>
                <a:gd name="connsiteY11" fmla="*/ 938270 h 3765876"/>
                <a:gd name="connsiteX12" fmla="*/ 7629993 w 8769246"/>
                <a:gd name="connsiteY12" fmla="*/ 2146938 h 3765876"/>
                <a:gd name="connsiteX13" fmla="*/ 7465101 w 8769246"/>
                <a:gd name="connsiteY13" fmla="*/ 2581653 h 3765876"/>
                <a:gd name="connsiteX14" fmla="*/ 8439462 w 8769246"/>
                <a:gd name="connsiteY14" fmla="*/ 2986387 h 3765876"/>
                <a:gd name="connsiteX15" fmla="*/ 8604354 w 8769246"/>
                <a:gd name="connsiteY15" fmla="*/ 2956407 h 3765876"/>
                <a:gd name="connsiteX16" fmla="*/ 8769246 w 8769246"/>
                <a:gd name="connsiteY16" fmla="*/ 3241220 h 3765876"/>
                <a:gd name="connsiteX17" fmla="*/ 8724275 w 8769246"/>
                <a:gd name="connsiteY17" fmla="*/ 3466072 h 3765876"/>
                <a:gd name="connsiteX18" fmla="*/ 8214609 w 8769246"/>
                <a:gd name="connsiteY18" fmla="*/ 3615974 h 3765876"/>
                <a:gd name="connsiteX19" fmla="*/ 5996065 w 8769246"/>
                <a:gd name="connsiteY19" fmla="*/ 3376131 h 3765876"/>
                <a:gd name="connsiteX20" fmla="*/ 5291528 w 8769246"/>
                <a:gd name="connsiteY20" fmla="*/ 3466072 h 3765876"/>
                <a:gd name="connsiteX21" fmla="*/ 4946754 w 8769246"/>
                <a:gd name="connsiteY21" fmla="*/ 3421102 h 3765876"/>
                <a:gd name="connsiteX22" fmla="*/ 4631960 w 8769246"/>
                <a:gd name="connsiteY22" fmla="*/ 3346151 h 3765876"/>
                <a:gd name="connsiteX23" fmla="*/ 4002373 w 8769246"/>
                <a:gd name="connsiteY23" fmla="*/ 3526033 h 3765876"/>
                <a:gd name="connsiteX24" fmla="*/ 3267855 w 8769246"/>
                <a:gd name="connsiteY24" fmla="*/ 3391121 h 3765876"/>
                <a:gd name="connsiteX25" fmla="*/ 2008682 w 8769246"/>
                <a:gd name="connsiteY25" fmla="*/ 3765876 h 3765876"/>
                <a:gd name="connsiteX26" fmla="*/ 1499016 w 8769246"/>
                <a:gd name="connsiteY26" fmla="*/ 3556013 h 3765876"/>
                <a:gd name="connsiteX27" fmla="*/ 974360 w 8769246"/>
                <a:gd name="connsiteY27" fmla="*/ 3271200 h 3765876"/>
                <a:gd name="connsiteX28" fmla="*/ 794478 w 8769246"/>
                <a:gd name="connsiteY28" fmla="*/ 2926426 h 3765876"/>
                <a:gd name="connsiteX29" fmla="*/ 839449 w 8769246"/>
                <a:gd name="connsiteY29" fmla="*/ 2746544 h 3765876"/>
                <a:gd name="connsiteX30" fmla="*/ 644577 w 8769246"/>
                <a:gd name="connsiteY30" fmla="*/ 2386780 h 3765876"/>
                <a:gd name="connsiteX31" fmla="*/ 179882 w 8769246"/>
                <a:gd name="connsiteY31" fmla="*/ 1997036 h 3765876"/>
                <a:gd name="connsiteX32" fmla="*/ 0 w 8769246"/>
                <a:gd name="connsiteY32" fmla="*/ 1742203 h 3765876"/>
                <a:gd name="connsiteX33" fmla="*/ 164891 w 8769246"/>
                <a:gd name="connsiteY33" fmla="*/ 1427410 h 3765876"/>
                <a:gd name="connsiteX34" fmla="*/ 974360 w 8769246"/>
                <a:gd name="connsiteY34" fmla="*/ 1232538 h 3765876"/>
                <a:gd name="connsiteX35" fmla="*/ 926969 w 8769246"/>
                <a:gd name="connsiteY35" fmla="*/ 855939 h 3765876"/>
                <a:gd name="connsiteX36" fmla="*/ 687125 w 8769246"/>
                <a:gd name="connsiteY36" fmla="*/ 560403 h 3765876"/>
                <a:gd name="connsiteX37" fmla="*/ 83253 w 8769246"/>
                <a:gd name="connsiteY37" fmla="*/ 250221 h 3765876"/>
                <a:gd name="connsiteX38" fmla="*/ 234653 w 8769246"/>
                <a:gd name="connsiteY38" fmla="*/ 0 h 3765876"/>
                <a:gd name="connsiteX0" fmla="*/ 234653 w 8769246"/>
                <a:gd name="connsiteY0" fmla="*/ 0 h 3765876"/>
                <a:gd name="connsiteX1" fmla="*/ 2159506 w 8769246"/>
                <a:gd name="connsiteY1" fmla="*/ 284813 h 3765876"/>
                <a:gd name="connsiteX2" fmla="*/ 2555362 w 8769246"/>
                <a:gd name="connsiteY2" fmla="*/ 389744 h 3765876"/>
                <a:gd name="connsiteX3" fmla="*/ 2784480 w 8769246"/>
                <a:gd name="connsiteY3" fmla="*/ 485797 h 3765876"/>
                <a:gd name="connsiteX4" fmla="*/ 2588686 w 8769246"/>
                <a:gd name="connsiteY4" fmla="*/ 1759961 h 3765876"/>
                <a:gd name="connsiteX5" fmla="*/ 2812615 w 8769246"/>
                <a:gd name="connsiteY5" fmla="*/ 2120647 h 3765876"/>
                <a:gd name="connsiteX6" fmla="*/ 4096926 w 8769246"/>
                <a:gd name="connsiteY6" fmla="*/ 2296263 h 3765876"/>
                <a:gd name="connsiteX7" fmla="*/ 4327891 w 8769246"/>
                <a:gd name="connsiteY7" fmla="*/ 1877461 h 3765876"/>
                <a:gd name="connsiteX8" fmla="*/ 5201933 w 8769246"/>
                <a:gd name="connsiteY8" fmla="*/ 1829722 h 3765876"/>
                <a:gd name="connsiteX9" fmla="*/ 5239869 w 8769246"/>
                <a:gd name="connsiteY9" fmla="*/ 1583423 h 3765876"/>
                <a:gd name="connsiteX10" fmla="*/ 5096079 w 8769246"/>
                <a:gd name="connsiteY10" fmla="*/ 1262518 h 3765876"/>
                <a:gd name="connsiteX11" fmla="*/ 5376280 w 8769246"/>
                <a:gd name="connsiteY11" fmla="*/ 938270 h 3765876"/>
                <a:gd name="connsiteX12" fmla="*/ 7629993 w 8769246"/>
                <a:gd name="connsiteY12" fmla="*/ 2146938 h 3765876"/>
                <a:gd name="connsiteX13" fmla="*/ 7465101 w 8769246"/>
                <a:gd name="connsiteY13" fmla="*/ 2581653 h 3765876"/>
                <a:gd name="connsiteX14" fmla="*/ 8439462 w 8769246"/>
                <a:gd name="connsiteY14" fmla="*/ 2986387 h 3765876"/>
                <a:gd name="connsiteX15" fmla="*/ 8604354 w 8769246"/>
                <a:gd name="connsiteY15" fmla="*/ 2956407 h 3765876"/>
                <a:gd name="connsiteX16" fmla="*/ 8769246 w 8769246"/>
                <a:gd name="connsiteY16" fmla="*/ 3241220 h 3765876"/>
                <a:gd name="connsiteX17" fmla="*/ 8724275 w 8769246"/>
                <a:gd name="connsiteY17" fmla="*/ 3466072 h 3765876"/>
                <a:gd name="connsiteX18" fmla="*/ 8214609 w 8769246"/>
                <a:gd name="connsiteY18" fmla="*/ 3615974 h 3765876"/>
                <a:gd name="connsiteX19" fmla="*/ 5996065 w 8769246"/>
                <a:gd name="connsiteY19" fmla="*/ 3376131 h 3765876"/>
                <a:gd name="connsiteX20" fmla="*/ 5291528 w 8769246"/>
                <a:gd name="connsiteY20" fmla="*/ 3466072 h 3765876"/>
                <a:gd name="connsiteX21" fmla="*/ 4946754 w 8769246"/>
                <a:gd name="connsiteY21" fmla="*/ 3421102 h 3765876"/>
                <a:gd name="connsiteX22" fmla="*/ 4631960 w 8769246"/>
                <a:gd name="connsiteY22" fmla="*/ 3346151 h 3765876"/>
                <a:gd name="connsiteX23" fmla="*/ 4002373 w 8769246"/>
                <a:gd name="connsiteY23" fmla="*/ 3526033 h 3765876"/>
                <a:gd name="connsiteX24" fmla="*/ 3267855 w 8769246"/>
                <a:gd name="connsiteY24" fmla="*/ 3391121 h 3765876"/>
                <a:gd name="connsiteX25" fmla="*/ 2008682 w 8769246"/>
                <a:gd name="connsiteY25" fmla="*/ 3765876 h 3765876"/>
                <a:gd name="connsiteX26" fmla="*/ 1499016 w 8769246"/>
                <a:gd name="connsiteY26" fmla="*/ 3556013 h 3765876"/>
                <a:gd name="connsiteX27" fmla="*/ 974360 w 8769246"/>
                <a:gd name="connsiteY27" fmla="*/ 3271200 h 3765876"/>
                <a:gd name="connsiteX28" fmla="*/ 794478 w 8769246"/>
                <a:gd name="connsiteY28" fmla="*/ 2926426 h 3765876"/>
                <a:gd name="connsiteX29" fmla="*/ 839449 w 8769246"/>
                <a:gd name="connsiteY29" fmla="*/ 2746544 h 3765876"/>
                <a:gd name="connsiteX30" fmla="*/ 644577 w 8769246"/>
                <a:gd name="connsiteY30" fmla="*/ 2386780 h 3765876"/>
                <a:gd name="connsiteX31" fmla="*/ 179882 w 8769246"/>
                <a:gd name="connsiteY31" fmla="*/ 1997036 h 3765876"/>
                <a:gd name="connsiteX32" fmla="*/ 0 w 8769246"/>
                <a:gd name="connsiteY32" fmla="*/ 1742203 h 3765876"/>
                <a:gd name="connsiteX33" fmla="*/ 164891 w 8769246"/>
                <a:gd name="connsiteY33" fmla="*/ 1427410 h 3765876"/>
                <a:gd name="connsiteX34" fmla="*/ 889953 w 8769246"/>
                <a:gd name="connsiteY34" fmla="*/ 1162200 h 3765876"/>
                <a:gd name="connsiteX35" fmla="*/ 926969 w 8769246"/>
                <a:gd name="connsiteY35" fmla="*/ 855939 h 3765876"/>
                <a:gd name="connsiteX36" fmla="*/ 687125 w 8769246"/>
                <a:gd name="connsiteY36" fmla="*/ 560403 h 3765876"/>
                <a:gd name="connsiteX37" fmla="*/ 83253 w 8769246"/>
                <a:gd name="connsiteY37" fmla="*/ 250221 h 3765876"/>
                <a:gd name="connsiteX38" fmla="*/ 234653 w 8769246"/>
                <a:gd name="connsiteY38" fmla="*/ 0 h 3765876"/>
                <a:gd name="connsiteX0" fmla="*/ 234653 w 8769246"/>
                <a:gd name="connsiteY0" fmla="*/ 0 h 3765876"/>
                <a:gd name="connsiteX1" fmla="*/ 2159506 w 8769246"/>
                <a:gd name="connsiteY1" fmla="*/ 284813 h 3765876"/>
                <a:gd name="connsiteX2" fmla="*/ 2555362 w 8769246"/>
                <a:gd name="connsiteY2" fmla="*/ 389744 h 3765876"/>
                <a:gd name="connsiteX3" fmla="*/ 2784480 w 8769246"/>
                <a:gd name="connsiteY3" fmla="*/ 485797 h 3765876"/>
                <a:gd name="connsiteX4" fmla="*/ 2588686 w 8769246"/>
                <a:gd name="connsiteY4" fmla="*/ 1759961 h 3765876"/>
                <a:gd name="connsiteX5" fmla="*/ 2812615 w 8769246"/>
                <a:gd name="connsiteY5" fmla="*/ 2120647 h 3765876"/>
                <a:gd name="connsiteX6" fmla="*/ 4096926 w 8769246"/>
                <a:gd name="connsiteY6" fmla="*/ 2296263 h 3765876"/>
                <a:gd name="connsiteX7" fmla="*/ 4327891 w 8769246"/>
                <a:gd name="connsiteY7" fmla="*/ 1877461 h 3765876"/>
                <a:gd name="connsiteX8" fmla="*/ 5201933 w 8769246"/>
                <a:gd name="connsiteY8" fmla="*/ 1829722 h 3765876"/>
                <a:gd name="connsiteX9" fmla="*/ 5239869 w 8769246"/>
                <a:gd name="connsiteY9" fmla="*/ 1583423 h 3765876"/>
                <a:gd name="connsiteX10" fmla="*/ 5096079 w 8769246"/>
                <a:gd name="connsiteY10" fmla="*/ 1262518 h 3765876"/>
                <a:gd name="connsiteX11" fmla="*/ 5376280 w 8769246"/>
                <a:gd name="connsiteY11" fmla="*/ 938270 h 3765876"/>
                <a:gd name="connsiteX12" fmla="*/ 7629993 w 8769246"/>
                <a:gd name="connsiteY12" fmla="*/ 2146938 h 3765876"/>
                <a:gd name="connsiteX13" fmla="*/ 7465101 w 8769246"/>
                <a:gd name="connsiteY13" fmla="*/ 2581653 h 3765876"/>
                <a:gd name="connsiteX14" fmla="*/ 8439462 w 8769246"/>
                <a:gd name="connsiteY14" fmla="*/ 2986387 h 3765876"/>
                <a:gd name="connsiteX15" fmla="*/ 8604354 w 8769246"/>
                <a:gd name="connsiteY15" fmla="*/ 2956407 h 3765876"/>
                <a:gd name="connsiteX16" fmla="*/ 8769246 w 8769246"/>
                <a:gd name="connsiteY16" fmla="*/ 3241220 h 3765876"/>
                <a:gd name="connsiteX17" fmla="*/ 8724275 w 8769246"/>
                <a:gd name="connsiteY17" fmla="*/ 3466072 h 3765876"/>
                <a:gd name="connsiteX18" fmla="*/ 8214609 w 8769246"/>
                <a:gd name="connsiteY18" fmla="*/ 3615974 h 3765876"/>
                <a:gd name="connsiteX19" fmla="*/ 5996065 w 8769246"/>
                <a:gd name="connsiteY19" fmla="*/ 3376131 h 3765876"/>
                <a:gd name="connsiteX20" fmla="*/ 5291528 w 8769246"/>
                <a:gd name="connsiteY20" fmla="*/ 3466072 h 3765876"/>
                <a:gd name="connsiteX21" fmla="*/ 4946754 w 8769246"/>
                <a:gd name="connsiteY21" fmla="*/ 3421102 h 3765876"/>
                <a:gd name="connsiteX22" fmla="*/ 4631960 w 8769246"/>
                <a:gd name="connsiteY22" fmla="*/ 3346151 h 3765876"/>
                <a:gd name="connsiteX23" fmla="*/ 4002373 w 8769246"/>
                <a:gd name="connsiteY23" fmla="*/ 3526033 h 3765876"/>
                <a:gd name="connsiteX24" fmla="*/ 3267855 w 8769246"/>
                <a:gd name="connsiteY24" fmla="*/ 3391121 h 3765876"/>
                <a:gd name="connsiteX25" fmla="*/ 2008682 w 8769246"/>
                <a:gd name="connsiteY25" fmla="*/ 3765876 h 3765876"/>
                <a:gd name="connsiteX26" fmla="*/ 1499016 w 8769246"/>
                <a:gd name="connsiteY26" fmla="*/ 3556013 h 3765876"/>
                <a:gd name="connsiteX27" fmla="*/ 974360 w 8769246"/>
                <a:gd name="connsiteY27" fmla="*/ 3271200 h 3765876"/>
                <a:gd name="connsiteX28" fmla="*/ 794478 w 8769246"/>
                <a:gd name="connsiteY28" fmla="*/ 2926426 h 3765876"/>
                <a:gd name="connsiteX29" fmla="*/ 839449 w 8769246"/>
                <a:gd name="connsiteY29" fmla="*/ 2746544 h 3765876"/>
                <a:gd name="connsiteX30" fmla="*/ 644577 w 8769246"/>
                <a:gd name="connsiteY30" fmla="*/ 2386780 h 3765876"/>
                <a:gd name="connsiteX31" fmla="*/ 179882 w 8769246"/>
                <a:gd name="connsiteY31" fmla="*/ 1997036 h 3765876"/>
                <a:gd name="connsiteX32" fmla="*/ 0 w 8769246"/>
                <a:gd name="connsiteY32" fmla="*/ 1742203 h 3765876"/>
                <a:gd name="connsiteX33" fmla="*/ 115654 w 8769246"/>
                <a:gd name="connsiteY33" fmla="*/ 1350038 h 3765876"/>
                <a:gd name="connsiteX34" fmla="*/ 889953 w 8769246"/>
                <a:gd name="connsiteY34" fmla="*/ 1162200 h 3765876"/>
                <a:gd name="connsiteX35" fmla="*/ 926969 w 8769246"/>
                <a:gd name="connsiteY35" fmla="*/ 855939 h 3765876"/>
                <a:gd name="connsiteX36" fmla="*/ 687125 w 8769246"/>
                <a:gd name="connsiteY36" fmla="*/ 560403 h 3765876"/>
                <a:gd name="connsiteX37" fmla="*/ 83253 w 8769246"/>
                <a:gd name="connsiteY37" fmla="*/ 250221 h 3765876"/>
                <a:gd name="connsiteX38" fmla="*/ 234653 w 8769246"/>
                <a:gd name="connsiteY38" fmla="*/ 0 h 3765876"/>
                <a:gd name="connsiteX0" fmla="*/ 326093 w 8860686"/>
                <a:gd name="connsiteY0" fmla="*/ 0 h 3765876"/>
                <a:gd name="connsiteX1" fmla="*/ 2250946 w 8860686"/>
                <a:gd name="connsiteY1" fmla="*/ 284813 h 3765876"/>
                <a:gd name="connsiteX2" fmla="*/ 2646802 w 8860686"/>
                <a:gd name="connsiteY2" fmla="*/ 389744 h 3765876"/>
                <a:gd name="connsiteX3" fmla="*/ 2875920 w 8860686"/>
                <a:gd name="connsiteY3" fmla="*/ 485797 h 3765876"/>
                <a:gd name="connsiteX4" fmla="*/ 2680126 w 8860686"/>
                <a:gd name="connsiteY4" fmla="*/ 1759961 h 3765876"/>
                <a:gd name="connsiteX5" fmla="*/ 2904055 w 8860686"/>
                <a:gd name="connsiteY5" fmla="*/ 2120647 h 3765876"/>
                <a:gd name="connsiteX6" fmla="*/ 4188366 w 8860686"/>
                <a:gd name="connsiteY6" fmla="*/ 2296263 h 3765876"/>
                <a:gd name="connsiteX7" fmla="*/ 4419331 w 8860686"/>
                <a:gd name="connsiteY7" fmla="*/ 1877461 h 3765876"/>
                <a:gd name="connsiteX8" fmla="*/ 5293373 w 8860686"/>
                <a:gd name="connsiteY8" fmla="*/ 1829722 h 3765876"/>
                <a:gd name="connsiteX9" fmla="*/ 5331309 w 8860686"/>
                <a:gd name="connsiteY9" fmla="*/ 1583423 h 3765876"/>
                <a:gd name="connsiteX10" fmla="*/ 5187519 w 8860686"/>
                <a:gd name="connsiteY10" fmla="*/ 1262518 h 3765876"/>
                <a:gd name="connsiteX11" fmla="*/ 5467720 w 8860686"/>
                <a:gd name="connsiteY11" fmla="*/ 938270 h 3765876"/>
                <a:gd name="connsiteX12" fmla="*/ 7721433 w 8860686"/>
                <a:gd name="connsiteY12" fmla="*/ 2146938 h 3765876"/>
                <a:gd name="connsiteX13" fmla="*/ 7556541 w 8860686"/>
                <a:gd name="connsiteY13" fmla="*/ 2581653 h 3765876"/>
                <a:gd name="connsiteX14" fmla="*/ 8530902 w 8860686"/>
                <a:gd name="connsiteY14" fmla="*/ 2986387 h 3765876"/>
                <a:gd name="connsiteX15" fmla="*/ 8695794 w 8860686"/>
                <a:gd name="connsiteY15" fmla="*/ 2956407 h 3765876"/>
                <a:gd name="connsiteX16" fmla="*/ 8860686 w 8860686"/>
                <a:gd name="connsiteY16" fmla="*/ 3241220 h 3765876"/>
                <a:gd name="connsiteX17" fmla="*/ 8815715 w 8860686"/>
                <a:gd name="connsiteY17" fmla="*/ 3466072 h 3765876"/>
                <a:gd name="connsiteX18" fmla="*/ 8306049 w 8860686"/>
                <a:gd name="connsiteY18" fmla="*/ 3615974 h 3765876"/>
                <a:gd name="connsiteX19" fmla="*/ 6087505 w 8860686"/>
                <a:gd name="connsiteY19" fmla="*/ 3376131 h 3765876"/>
                <a:gd name="connsiteX20" fmla="*/ 5382968 w 8860686"/>
                <a:gd name="connsiteY20" fmla="*/ 3466072 h 3765876"/>
                <a:gd name="connsiteX21" fmla="*/ 5038194 w 8860686"/>
                <a:gd name="connsiteY21" fmla="*/ 3421102 h 3765876"/>
                <a:gd name="connsiteX22" fmla="*/ 4723400 w 8860686"/>
                <a:gd name="connsiteY22" fmla="*/ 3346151 h 3765876"/>
                <a:gd name="connsiteX23" fmla="*/ 4093813 w 8860686"/>
                <a:gd name="connsiteY23" fmla="*/ 3526033 h 3765876"/>
                <a:gd name="connsiteX24" fmla="*/ 3359295 w 8860686"/>
                <a:gd name="connsiteY24" fmla="*/ 3391121 h 3765876"/>
                <a:gd name="connsiteX25" fmla="*/ 2100122 w 8860686"/>
                <a:gd name="connsiteY25" fmla="*/ 3765876 h 3765876"/>
                <a:gd name="connsiteX26" fmla="*/ 1590456 w 8860686"/>
                <a:gd name="connsiteY26" fmla="*/ 3556013 h 3765876"/>
                <a:gd name="connsiteX27" fmla="*/ 1065800 w 8860686"/>
                <a:gd name="connsiteY27" fmla="*/ 3271200 h 3765876"/>
                <a:gd name="connsiteX28" fmla="*/ 885918 w 8860686"/>
                <a:gd name="connsiteY28" fmla="*/ 2926426 h 3765876"/>
                <a:gd name="connsiteX29" fmla="*/ 930889 w 8860686"/>
                <a:gd name="connsiteY29" fmla="*/ 2746544 h 3765876"/>
                <a:gd name="connsiteX30" fmla="*/ 736017 w 8860686"/>
                <a:gd name="connsiteY30" fmla="*/ 2386780 h 3765876"/>
                <a:gd name="connsiteX31" fmla="*/ 271322 w 8860686"/>
                <a:gd name="connsiteY31" fmla="*/ 1997036 h 3765876"/>
                <a:gd name="connsiteX32" fmla="*/ 0 w 8860686"/>
                <a:gd name="connsiteY32" fmla="*/ 1756271 h 3765876"/>
                <a:gd name="connsiteX33" fmla="*/ 207094 w 8860686"/>
                <a:gd name="connsiteY33" fmla="*/ 1350038 h 3765876"/>
                <a:gd name="connsiteX34" fmla="*/ 981393 w 8860686"/>
                <a:gd name="connsiteY34" fmla="*/ 1162200 h 3765876"/>
                <a:gd name="connsiteX35" fmla="*/ 1018409 w 8860686"/>
                <a:gd name="connsiteY35" fmla="*/ 855939 h 3765876"/>
                <a:gd name="connsiteX36" fmla="*/ 778565 w 8860686"/>
                <a:gd name="connsiteY36" fmla="*/ 560403 h 3765876"/>
                <a:gd name="connsiteX37" fmla="*/ 174693 w 8860686"/>
                <a:gd name="connsiteY37" fmla="*/ 250221 h 3765876"/>
                <a:gd name="connsiteX38" fmla="*/ 326093 w 8860686"/>
                <a:gd name="connsiteY38" fmla="*/ 0 h 3765876"/>
                <a:gd name="connsiteX0" fmla="*/ 326093 w 8860686"/>
                <a:gd name="connsiteY0" fmla="*/ 0 h 3765876"/>
                <a:gd name="connsiteX1" fmla="*/ 2250946 w 8860686"/>
                <a:gd name="connsiteY1" fmla="*/ 284813 h 3765876"/>
                <a:gd name="connsiteX2" fmla="*/ 2646802 w 8860686"/>
                <a:gd name="connsiteY2" fmla="*/ 389744 h 3765876"/>
                <a:gd name="connsiteX3" fmla="*/ 2875920 w 8860686"/>
                <a:gd name="connsiteY3" fmla="*/ 485797 h 3765876"/>
                <a:gd name="connsiteX4" fmla="*/ 2680126 w 8860686"/>
                <a:gd name="connsiteY4" fmla="*/ 1759961 h 3765876"/>
                <a:gd name="connsiteX5" fmla="*/ 2904055 w 8860686"/>
                <a:gd name="connsiteY5" fmla="*/ 2120647 h 3765876"/>
                <a:gd name="connsiteX6" fmla="*/ 4188366 w 8860686"/>
                <a:gd name="connsiteY6" fmla="*/ 2296263 h 3765876"/>
                <a:gd name="connsiteX7" fmla="*/ 4419331 w 8860686"/>
                <a:gd name="connsiteY7" fmla="*/ 1877461 h 3765876"/>
                <a:gd name="connsiteX8" fmla="*/ 5293373 w 8860686"/>
                <a:gd name="connsiteY8" fmla="*/ 1829722 h 3765876"/>
                <a:gd name="connsiteX9" fmla="*/ 5331309 w 8860686"/>
                <a:gd name="connsiteY9" fmla="*/ 1583423 h 3765876"/>
                <a:gd name="connsiteX10" fmla="*/ 5187519 w 8860686"/>
                <a:gd name="connsiteY10" fmla="*/ 1262518 h 3765876"/>
                <a:gd name="connsiteX11" fmla="*/ 5467720 w 8860686"/>
                <a:gd name="connsiteY11" fmla="*/ 938270 h 3765876"/>
                <a:gd name="connsiteX12" fmla="*/ 7721433 w 8860686"/>
                <a:gd name="connsiteY12" fmla="*/ 2146938 h 3765876"/>
                <a:gd name="connsiteX13" fmla="*/ 7556541 w 8860686"/>
                <a:gd name="connsiteY13" fmla="*/ 2581653 h 3765876"/>
                <a:gd name="connsiteX14" fmla="*/ 8530902 w 8860686"/>
                <a:gd name="connsiteY14" fmla="*/ 2986387 h 3765876"/>
                <a:gd name="connsiteX15" fmla="*/ 8695794 w 8860686"/>
                <a:gd name="connsiteY15" fmla="*/ 2956407 h 3765876"/>
                <a:gd name="connsiteX16" fmla="*/ 8860686 w 8860686"/>
                <a:gd name="connsiteY16" fmla="*/ 3241220 h 3765876"/>
                <a:gd name="connsiteX17" fmla="*/ 8815715 w 8860686"/>
                <a:gd name="connsiteY17" fmla="*/ 3466072 h 3765876"/>
                <a:gd name="connsiteX18" fmla="*/ 8306049 w 8860686"/>
                <a:gd name="connsiteY18" fmla="*/ 3615974 h 3765876"/>
                <a:gd name="connsiteX19" fmla="*/ 6087505 w 8860686"/>
                <a:gd name="connsiteY19" fmla="*/ 3376131 h 3765876"/>
                <a:gd name="connsiteX20" fmla="*/ 5382968 w 8860686"/>
                <a:gd name="connsiteY20" fmla="*/ 3466072 h 3765876"/>
                <a:gd name="connsiteX21" fmla="*/ 5038194 w 8860686"/>
                <a:gd name="connsiteY21" fmla="*/ 3421102 h 3765876"/>
                <a:gd name="connsiteX22" fmla="*/ 4723400 w 8860686"/>
                <a:gd name="connsiteY22" fmla="*/ 3346151 h 3765876"/>
                <a:gd name="connsiteX23" fmla="*/ 4093813 w 8860686"/>
                <a:gd name="connsiteY23" fmla="*/ 3526033 h 3765876"/>
                <a:gd name="connsiteX24" fmla="*/ 3359295 w 8860686"/>
                <a:gd name="connsiteY24" fmla="*/ 3391121 h 3765876"/>
                <a:gd name="connsiteX25" fmla="*/ 2100122 w 8860686"/>
                <a:gd name="connsiteY25" fmla="*/ 3765876 h 3765876"/>
                <a:gd name="connsiteX26" fmla="*/ 1590456 w 8860686"/>
                <a:gd name="connsiteY26" fmla="*/ 3556013 h 3765876"/>
                <a:gd name="connsiteX27" fmla="*/ 1065800 w 8860686"/>
                <a:gd name="connsiteY27" fmla="*/ 3271200 h 3765876"/>
                <a:gd name="connsiteX28" fmla="*/ 885918 w 8860686"/>
                <a:gd name="connsiteY28" fmla="*/ 2926426 h 3765876"/>
                <a:gd name="connsiteX29" fmla="*/ 930889 w 8860686"/>
                <a:gd name="connsiteY29" fmla="*/ 2746544 h 3765876"/>
                <a:gd name="connsiteX30" fmla="*/ 736017 w 8860686"/>
                <a:gd name="connsiteY30" fmla="*/ 2386780 h 3765876"/>
                <a:gd name="connsiteX31" fmla="*/ 243187 w 8860686"/>
                <a:gd name="connsiteY31" fmla="*/ 2060340 h 3765876"/>
                <a:gd name="connsiteX32" fmla="*/ 0 w 8860686"/>
                <a:gd name="connsiteY32" fmla="*/ 1756271 h 3765876"/>
                <a:gd name="connsiteX33" fmla="*/ 207094 w 8860686"/>
                <a:gd name="connsiteY33" fmla="*/ 1350038 h 3765876"/>
                <a:gd name="connsiteX34" fmla="*/ 981393 w 8860686"/>
                <a:gd name="connsiteY34" fmla="*/ 1162200 h 3765876"/>
                <a:gd name="connsiteX35" fmla="*/ 1018409 w 8860686"/>
                <a:gd name="connsiteY35" fmla="*/ 855939 h 3765876"/>
                <a:gd name="connsiteX36" fmla="*/ 778565 w 8860686"/>
                <a:gd name="connsiteY36" fmla="*/ 560403 h 3765876"/>
                <a:gd name="connsiteX37" fmla="*/ 174693 w 8860686"/>
                <a:gd name="connsiteY37" fmla="*/ 250221 h 3765876"/>
                <a:gd name="connsiteX38" fmla="*/ 326093 w 8860686"/>
                <a:gd name="connsiteY38" fmla="*/ 0 h 3765876"/>
                <a:gd name="connsiteX0" fmla="*/ 326093 w 8860686"/>
                <a:gd name="connsiteY0" fmla="*/ 0 h 3765876"/>
                <a:gd name="connsiteX1" fmla="*/ 2250946 w 8860686"/>
                <a:gd name="connsiteY1" fmla="*/ 284813 h 3765876"/>
                <a:gd name="connsiteX2" fmla="*/ 2646802 w 8860686"/>
                <a:gd name="connsiteY2" fmla="*/ 389744 h 3765876"/>
                <a:gd name="connsiteX3" fmla="*/ 2875920 w 8860686"/>
                <a:gd name="connsiteY3" fmla="*/ 485797 h 3765876"/>
                <a:gd name="connsiteX4" fmla="*/ 2680126 w 8860686"/>
                <a:gd name="connsiteY4" fmla="*/ 1759961 h 3765876"/>
                <a:gd name="connsiteX5" fmla="*/ 2904055 w 8860686"/>
                <a:gd name="connsiteY5" fmla="*/ 2120647 h 3765876"/>
                <a:gd name="connsiteX6" fmla="*/ 4188366 w 8860686"/>
                <a:gd name="connsiteY6" fmla="*/ 2296263 h 3765876"/>
                <a:gd name="connsiteX7" fmla="*/ 4419331 w 8860686"/>
                <a:gd name="connsiteY7" fmla="*/ 1877461 h 3765876"/>
                <a:gd name="connsiteX8" fmla="*/ 5293373 w 8860686"/>
                <a:gd name="connsiteY8" fmla="*/ 1829722 h 3765876"/>
                <a:gd name="connsiteX9" fmla="*/ 5331309 w 8860686"/>
                <a:gd name="connsiteY9" fmla="*/ 1583423 h 3765876"/>
                <a:gd name="connsiteX10" fmla="*/ 5187519 w 8860686"/>
                <a:gd name="connsiteY10" fmla="*/ 1262518 h 3765876"/>
                <a:gd name="connsiteX11" fmla="*/ 5467720 w 8860686"/>
                <a:gd name="connsiteY11" fmla="*/ 938270 h 3765876"/>
                <a:gd name="connsiteX12" fmla="*/ 7721433 w 8860686"/>
                <a:gd name="connsiteY12" fmla="*/ 2146938 h 3765876"/>
                <a:gd name="connsiteX13" fmla="*/ 7556541 w 8860686"/>
                <a:gd name="connsiteY13" fmla="*/ 2581653 h 3765876"/>
                <a:gd name="connsiteX14" fmla="*/ 8530902 w 8860686"/>
                <a:gd name="connsiteY14" fmla="*/ 2986387 h 3765876"/>
                <a:gd name="connsiteX15" fmla="*/ 8695794 w 8860686"/>
                <a:gd name="connsiteY15" fmla="*/ 2956407 h 3765876"/>
                <a:gd name="connsiteX16" fmla="*/ 8860686 w 8860686"/>
                <a:gd name="connsiteY16" fmla="*/ 3241220 h 3765876"/>
                <a:gd name="connsiteX17" fmla="*/ 8815715 w 8860686"/>
                <a:gd name="connsiteY17" fmla="*/ 3466072 h 3765876"/>
                <a:gd name="connsiteX18" fmla="*/ 8306049 w 8860686"/>
                <a:gd name="connsiteY18" fmla="*/ 3615974 h 3765876"/>
                <a:gd name="connsiteX19" fmla="*/ 6087505 w 8860686"/>
                <a:gd name="connsiteY19" fmla="*/ 3376131 h 3765876"/>
                <a:gd name="connsiteX20" fmla="*/ 5382968 w 8860686"/>
                <a:gd name="connsiteY20" fmla="*/ 3466072 h 3765876"/>
                <a:gd name="connsiteX21" fmla="*/ 5038194 w 8860686"/>
                <a:gd name="connsiteY21" fmla="*/ 3421102 h 3765876"/>
                <a:gd name="connsiteX22" fmla="*/ 4723400 w 8860686"/>
                <a:gd name="connsiteY22" fmla="*/ 3346151 h 3765876"/>
                <a:gd name="connsiteX23" fmla="*/ 4093813 w 8860686"/>
                <a:gd name="connsiteY23" fmla="*/ 3526033 h 3765876"/>
                <a:gd name="connsiteX24" fmla="*/ 3359295 w 8860686"/>
                <a:gd name="connsiteY24" fmla="*/ 3391121 h 3765876"/>
                <a:gd name="connsiteX25" fmla="*/ 2100122 w 8860686"/>
                <a:gd name="connsiteY25" fmla="*/ 3765876 h 3765876"/>
                <a:gd name="connsiteX26" fmla="*/ 1590456 w 8860686"/>
                <a:gd name="connsiteY26" fmla="*/ 3556013 h 3765876"/>
                <a:gd name="connsiteX27" fmla="*/ 1065800 w 8860686"/>
                <a:gd name="connsiteY27" fmla="*/ 3271200 h 3765876"/>
                <a:gd name="connsiteX28" fmla="*/ 885918 w 8860686"/>
                <a:gd name="connsiteY28" fmla="*/ 2926426 h 3765876"/>
                <a:gd name="connsiteX29" fmla="*/ 930889 w 8860686"/>
                <a:gd name="connsiteY29" fmla="*/ 2746544 h 3765876"/>
                <a:gd name="connsiteX30" fmla="*/ 707881 w 8860686"/>
                <a:gd name="connsiteY30" fmla="*/ 2414916 h 3765876"/>
                <a:gd name="connsiteX31" fmla="*/ 243187 w 8860686"/>
                <a:gd name="connsiteY31" fmla="*/ 2060340 h 3765876"/>
                <a:gd name="connsiteX32" fmla="*/ 0 w 8860686"/>
                <a:gd name="connsiteY32" fmla="*/ 1756271 h 3765876"/>
                <a:gd name="connsiteX33" fmla="*/ 207094 w 8860686"/>
                <a:gd name="connsiteY33" fmla="*/ 1350038 h 3765876"/>
                <a:gd name="connsiteX34" fmla="*/ 981393 w 8860686"/>
                <a:gd name="connsiteY34" fmla="*/ 1162200 h 3765876"/>
                <a:gd name="connsiteX35" fmla="*/ 1018409 w 8860686"/>
                <a:gd name="connsiteY35" fmla="*/ 855939 h 3765876"/>
                <a:gd name="connsiteX36" fmla="*/ 778565 w 8860686"/>
                <a:gd name="connsiteY36" fmla="*/ 560403 h 3765876"/>
                <a:gd name="connsiteX37" fmla="*/ 174693 w 8860686"/>
                <a:gd name="connsiteY37" fmla="*/ 250221 h 3765876"/>
                <a:gd name="connsiteX38" fmla="*/ 326093 w 8860686"/>
                <a:gd name="connsiteY38" fmla="*/ 0 h 3765876"/>
                <a:gd name="connsiteX0" fmla="*/ 326093 w 8860686"/>
                <a:gd name="connsiteY0" fmla="*/ 0 h 3765876"/>
                <a:gd name="connsiteX1" fmla="*/ 2250946 w 8860686"/>
                <a:gd name="connsiteY1" fmla="*/ 284813 h 3765876"/>
                <a:gd name="connsiteX2" fmla="*/ 2646802 w 8860686"/>
                <a:gd name="connsiteY2" fmla="*/ 389744 h 3765876"/>
                <a:gd name="connsiteX3" fmla="*/ 2875920 w 8860686"/>
                <a:gd name="connsiteY3" fmla="*/ 485797 h 3765876"/>
                <a:gd name="connsiteX4" fmla="*/ 2680126 w 8860686"/>
                <a:gd name="connsiteY4" fmla="*/ 1759961 h 3765876"/>
                <a:gd name="connsiteX5" fmla="*/ 2904055 w 8860686"/>
                <a:gd name="connsiteY5" fmla="*/ 2120647 h 3765876"/>
                <a:gd name="connsiteX6" fmla="*/ 4188366 w 8860686"/>
                <a:gd name="connsiteY6" fmla="*/ 2296263 h 3765876"/>
                <a:gd name="connsiteX7" fmla="*/ 4419331 w 8860686"/>
                <a:gd name="connsiteY7" fmla="*/ 1877461 h 3765876"/>
                <a:gd name="connsiteX8" fmla="*/ 5293373 w 8860686"/>
                <a:gd name="connsiteY8" fmla="*/ 1829722 h 3765876"/>
                <a:gd name="connsiteX9" fmla="*/ 5331309 w 8860686"/>
                <a:gd name="connsiteY9" fmla="*/ 1583423 h 3765876"/>
                <a:gd name="connsiteX10" fmla="*/ 5187519 w 8860686"/>
                <a:gd name="connsiteY10" fmla="*/ 1262518 h 3765876"/>
                <a:gd name="connsiteX11" fmla="*/ 5467720 w 8860686"/>
                <a:gd name="connsiteY11" fmla="*/ 938270 h 3765876"/>
                <a:gd name="connsiteX12" fmla="*/ 7721433 w 8860686"/>
                <a:gd name="connsiteY12" fmla="*/ 2146938 h 3765876"/>
                <a:gd name="connsiteX13" fmla="*/ 7556541 w 8860686"/>
                <a:gd name="connsiteY13" fmla="*/ 2581653 h 3765876"/>
                <a:gd name="connsiteX14" fmla="*/ 8530902 w 8860686"/>
                <a:gd name="connsiteY14" fmla="*/ 2986387 h 3765876"/>
                <a:gd name="connsiteX15" fmla="*/ 8695794 w 8860686"/>
                <a:gd name="connsiteY15" fmla="*/ 2956407 h 3765876"/>
                <a:gd name="connsiteX16" fmla="*/ 8860686 w 8860686"/>
                <a:gd name="connsiteY16" fmla="*/ 3241220 h 3765876"/>
                <a:gd name="connsiteX17" fmla="*/ 8815715 w 8860686"/>
                <a:gd name="connsiteY17" fmla="*/ 3466072 h 3765876"/>
                <a:gd name="connsiteX18" fmla="*/ 8306049 w 8860686"/>
                <a:gd name="connsiteY18" fmla="*/ 3615974 h 3765876"/>
                <a:gd name="connsiteX19" fmla="*/ 6087505 w 8860686"/>
                <a:gd name="connsiteY19" fmla="*/ 3376131 h 3765876"/>
                <a:gd name="connsiteX20" fmla="*/ 5382968 w 8860686"/>
                <a:gd name="connsiteY20" fmla="*/ 3466072 h 3765876"/>
                <a:gd name="connsiteX21" fmla="*/ 5038194 w 8860686"/>
                <a:gd name="connsiteY21" fmla="*/ 3421102 h 3765876"/>
                <a:gd name="connsiteX22" fmla="*/ 4723400 w 8860686"/>
                <a:gd name="connsiteY22" fmla="*/ 3346151 h 3765876"/>
                <a:gd name="connsiteX23" fmla="*/ 4093813 w 8860686"/>
                <a:gd name="connsiteY23" fmla="*/ 3526033 h 3765876"/>
                <a:gd name="connsiteX24" fmla="*/ 3359295 w 8860686"/>
                <a:gd name="connsiteY24" fmla="*/ 3391121 h 3765876"/>
                <a:gd name="connsiteX25" fmla="*/ 2100122 w 8860686"/>
                <a:gd name="connsiteY25" fmla="*/ 3765876 h 3765876"/>
                <a:gd name="connsiteX26" fmla="*/ 1590456 w 8860686"/>
                <a:gd name="connsiteY26" fmla="*/ 3556013 h 3765876"/>
                <a:gd name="connsiteX27" fmla="*/ 1065800 w 8860686"/>
                <a:gd name="connsiteY27" fmla="*/ 3271200 h 3765876"/>
                <a:gd name="connsiteX28" fmla="*/ 885918 w 8860686"/>
                <a:gd name="connsiteY28" fmla="*/ 2926426 h 3765876"/>
                <a:gd name="connsiteX29" fmla="*/ 846483 w 8860686"/>
                <a:gd name="connsiteY29" fmla="*/ 2739510 h 3765876"/>
                <a:gd name="connsiteX30" fmla="*/ 707881 w 8860686"/>
                <a:gd name="connsiteY30" fmla="*/ 2414916 h 3765876"/>
                <a:gd name="connsiteX31" fmla="*/ 243187 w 8860686"/>
                <a:gd name="connsiteY31" fmla="*/ 2060340 h 3765876"/>
                <a:gd name="connsiteX32" fmla="*/ 0 w 8860686"/>
                <a:gd name="connsiteY32" fmla="*/ 1756271 h 3765876"/>
                <a:gd name="connsiteX33" fmla="*/ 207094 w 8860686"/>
                <a:gd name="connsiteY33" fmla="*/ 1350038 h 3765876"/>
                <a:gd name="connsiteX34" fmla="*/ 981393 w 8860686"/>
                <a:gd name="connsiteY34" fmla="*/ 1162200 h 3765876"/>
                <a:gd name="connsiteX35" fmla="*/ 1018409 w 8860686"/>
                <a:gd name="connsiteY35" fmla="*/ 855939 h 3765876"/>
                <a:gd name="connsiteX36" fmla="*/ 778565 w 8860686"/>
                <a:gd name="connsiteY36" fmla="*/ 560403 h 3765876"/>
                <a:gd name="connsiteX37" fmla="*/ 174693 w 8860686"/>
                <a:gd name="connsiteY37" fmla="*/ 250221 h 3765876"/>
                <a:gd name="connsiteX38" fmla="*/ 326093 w 8860686"/>
                <a:gd name="connsiteY38" fmla="*/ 0 h 3765876"/>
                <a:gd name="connsiteX0" fmla="*/ 326093 w 8860686"/>
                <a:gd name="connsiteY0" fmla="*/ 0 h 3765876"/>
                <a:gd name="connsiteX1" fmla="*/ 2250946 w 8860686"/>
                <a:gd name="connsiteY1" fmla="*/ 284813 h 3765876"/>
                <a:gd name="connsiteX2" fmla="*/ 2646802 w 8860686"/>
                <a:gd name="connsiteY2" fmla="*/ 389744 h 3765876"/>
                <a:gd name="connsiteX3" fmla="*/ 2875920 w 8860686"/>
                <a:gd name="connsiteY3" fmla="*/ 485797 h 3765876"/>
                <a:gd name="connsiteX4" fmla="*/ 2680126 w 8860686"/>
                <a:gd name="connsiteY4" fmla="*/ 1759961 h 3765876"/>
                <a:gd name="connsiteX5" fmla="*/ 2904055 w 8860686"/>
                <a:gd name="connsiteY5" fmla="*/ 2120647 h 3765876"/>
                <a:gd name="connsiteX6" fmla="*/ 4188366 w 8860686"/>
                <a:gd name="connsiteY6" fmla="*/ 2296263 h 3765876"/>
                <a:gd name="connsiteX7" fmla="*/ 4419331 w 8860686"/>
                <a:gd name="connsiteY7" fmla="*/ 1877461 h 3765876"/>
                <a:gd name="connsiteX8" fmla="*/ 5293373 w 8860686"/>
                <a:gd name="connsiteY8" fmla="*/ 1829722 h 3765876"/>
                <a:gd name="connsiteX9" fmla="*/ 5331309 w 8860686"/>
                <a:gd name="connsiteY9" fmla="*/ 1583423 h 3765876"/>
                <a:gd name="connsiteX10" fmla="*/ 5187519 w 8860686"/>
                <a:gd name="connsiteY10" fmla="*/ 1262518 h 3765876"/>
                <a:gd name="connsiteX11" fmla="*/ 5467720 w 8860686"/>
                <a:gd name="connsiteY11" fmla="*/ 938270 h 3765876"/>
                <a:gd name="connsiteX12" fmla="*/ 7721433 w 8860686"/>
                <a:gd name="connsiteY12" fmla="*/ 2146938 h 3765876"/>
                <a:gd name="connsiteX13" fmla="*/ 7556541 w 8860686"/>
                <a:gd name="connsiteY13" fmla="*/ 2581653 h 3765876"/>
                <a:gd name="connsiteX14" fmla="*/ 8530902 w 8860686"/>
                <a:gd name="connsiteY14" fmla="*/ 2986387 h 3765876"/>
                <a:gd name="connsiteX15" fmla="*/ 8695794 w 8860686"/>
                <a:gd name="connsiteY15" fmla="*/ 2956407 h 3765876"/>
                <a:gd name="connsiteX16" fmla="*/ 8860686 w 8860686"/>
                <a:gd name="connsiteY16" fmla="*/ 3241220 h 3765876"/>
                <a:gd name="connsiteX17" fmla="*/ 8815715 w 8860686"/>
                <a:gd name="connsiteY17" fmla="*/ 3466072 h 3765876"/>
                <a:gd name="connsiteX18" fmla="*/ 8306049 w 8860686"/>
                <a:gd name="connsiteY18" fmla="*/ 3615974 h 3765876"/>
                <a:gd name="connsiteX19" fmla="*/ 6087505 w 8860686"/>
                <a:gd name="connsiteY19" fmla="*/ 3376131 h 3765876"/>
                <a:gd name="connsiteX20" fmla="*/ 5382968 w 8860686"/>
                <a:gd name="connsiteY20" fmla="*/ 3466072 h 3765876"/>
                <a:gd name="connsiteX21" fmla="*/ 5038194 w 8860686"/>
                <a:gd name="connsiteY21" fmla="*/ 3421102 h 3765876"/>
                <a:gd name="connsiteX22" fmla="*/ 4723400 w 8860686"/>
                <a:gd name="connsiteY22" fmla="*/ 3346151 h 3765876"/>
                <a:gd name="connsiteX23" fmla="*/ 4093813 w 8860686"/>
                <a:gd name="connsiteY23" fmla="*/ 3526033 h 3765876"/>
                <a:gd name="connsiteX24" fmla="*/ 3359295 w 8860686"/>
                <a:gd name="connsiteY24" fmla="*/ 3391121 h 3765876"/>
                <a:gd name="connsiteX25" fmla="*/ 2100122 w 8860686"/>
                <a:gd name="connsiteY25" fmla="*/ 3765876 h 3765876"/>
                <a:gd name="connsiteX26" fmla="*/ 1590456 w 8860686"/>
                <a:gd name="connsiteY26" fmla="*/ 3556013 h 3765876"/>
                <a:gd name="connsiteX27" fmla="*/ 1065800 w 8860686"/>
                <a:gd name="connsiteY27" fmla="*/ 3271200 h 3765876"/>
                <a:gd name="connsiteX28" fmla="*/ 808546 w 8860686"/>
                <a:gd name="connsiteY28" fmla="*/ 2926426 h 3765876"/>
                <a:gd name="connsiteX29" fmla="*/ 846483 w 8860686"/>
                <a:gd name="connsiteY29" fmla="*/ 2739510 h 3765876"/>
                <a:gd name="connsiteX30" fmla="*/ 707881 w 8860686"/>
                <a:gd name="connsiteY30" fmla="*/ 2414916 h 3765876"/>
                <a:gd name="connsiteX31" fmla="*/ 243187 w 8860686"/>
                <a:gd name="connsiteY31" fmla="*/ 2060340 h 3765876"/>
                <a:gd name="connsiteX32" fmla="*/ 0 w 8860686"/>
                <a:gd name="connsiteY32" fmla="*/ 1756271 h 3765876"/>
                <a:gd name="connsiteX33" fmla="*/ 207094 w 8860686"/>
                <a:gd name="connsiteY33" fmla="*/ 1350038 h 3765876"/>
                <a:gd name="connsiteX34" fmla="*/ 981393 w 8860686"/>
                <a:gd name="connsiteY34" fmla="*/ 1162200 h 3765876"/>
                <a:gd name="connsiteX35" fmla="*/ 1018409 w 8860686"/>
                <a:gd name="connsiteY35" fmla="*/ 855939 h 3765876"/>
                <a:gd name="connsiteX36" fmla="*/ 778565 w 8860686"/>
                <a:gd name="connsiteY36" fmla="*/ 560403 h 3765876"/>
                <a:gd name="connsiteX37" fmla="*/ 174693 w 8860686"/>
                <a:gd name="connsiteY37" fmla="*/ 250221 h 3765876"/>
                <a:gd name="connsiteX38" fmla="*/ 326093 w 8860686"/>
                <a:gd name="connsiteY38" fmla="*/ 0 h 3765876"/>
                <a:gd name="connsiteX0" fmla="*/ 326093 w 8860686"/>
                <a:gd name="connsiteY0" fmla="*/ 0 h 3765876"/>
                <a:gd name="connsiteX1" fmla="*/ 2250946 w 8860686"/>
                <a:gd name="connsiteY1" fmla="*/ 284813 h 3765876"/>
                <a:gd name="connsiteX2" fmla="*/ 2646802 w 8860686"/>
                <a:gd name="connsiteY2" fmla="*/ 389744 h 3765876"/>
                <a:gd name="connsiteX3" fmla="*/ 2875920 w 8860686"/>
                <a:gd name="connsiteY3" fmla="*/ 485797 h 3765876"/>
                <a:gd name="connsiteX4" fmla="*/ 2680126 w 8860686"/>
                <a:gd name="connsiteY4" fmla="*/ 1759961 h 3765876"/>
                <a:gd name="connsiteX5" fmla="*/ 2904055 w 8860686"/>
                <a:gd name="connsiteY5" fmla="*/ 2120647 h 3765876"/>
                <a:gd name="connsiteX6" fmla="*/ 4188366 w 8860686"/>
                <a:gd name="connsiteY6" fmla="*/ 2296263 h 3765876"/>
                <a:gd name="connsiteX7" fmla="*/ 4419331 w 8860686"/>
                <a:gd name="connsiteY7" fmla="*/ 1877461 h 3765876"/>
                <a:gd name="connsiteX8" fmla="*/ 5293373 w 8860686"/>
                <a:gd name="connsiteY8" fmla="*/ 1829722 h 3765876"/>
                <a:gd name="connsiteX9" fmla="*/ 5331309 w 8860686"/>
                <a:gd name="connsiteY9" fmla="*/ 1583423 h 3765876"/>
                <a:gd name="connsiteX10" fmla="*/ 5187519 w 8860686"/>
                <a:gd name="connsiteY10" fmla="*/ 1262518 h 3765876"/>
                <a:gd name="connsiteX11" fmla="*/ 5467720 w 8860686"/>
                <a:gd name="connsiteY11" fmla="*/ 938270 h 3765876"/>
                <a:gd name="connsiteX12" fmla="*/ 7721433 w 8860686"/>
                <a:gd name="connsiteY12" fmla="*/ 2146938 h 3765876"/>
                <a:gd name="connsiteX13" fmla="*/ 7556541 w 8860686"/>
                <a:gd name="connsiteY13" fmla="*/ 2581653 h 3765876"/>
                <a:gd name="connsiteX14" fmla="*/ 8530902 w 8860686"/>
                <a:gd name="connsiteY14" fmla="*/ 2986387 h 3765876"/>
                <a:gd name="connsiteX15" fmla="*/ 8695794 w 8860686"/>
                <a:gd name="connsiteY15" fmla="*/ 2956407 h 3765876"/>
                <a:gd name="connsiteX16" fmla="*/ 8860686 w 8860686"/>
                <a:gd name="connsiteY16" fmla="*/ 3241220 h 3765876"/>
                <a:gd name="connsiteX17" fmla="*/ 8815715 w 8860686"/>
                <a:gd name="connsiteY17" fmla="*/ 3466072 h 3765876"/>
                <a:gd name="connsiteX18" fmla="*/ 8306049 w 8860686"/>
                <a:gd name="connsiteY18" fmla="*/ 3615974 h 3765876"/>
                <a:gd name="connsiteX19" fmla="*/ 6087505 w 8860686"/>
                <a:gd name="connsiteY19" fmla="*/ 3376131 h 3765876"/>
                <a:gd name="connsiteX20" fmla="*/ 5382968 w 8860686"/>
                <a:gd name="connsiteY20" fmla="*/ 3466072 h 3765876"/>
                <a:gd name="connsiteX21" fmla="*/ 5038194 w 8860686"/>
                <a:gd name="connsiteY21" fmla="*/ 3421102 h 3765876"/>
                <a:gd name="connsiteX22" fmla="*/ 4723400 w 8860686"/>
                <a:gd name="connsiteY22" fmla="*/ 3346151 h 3765876"/>
                <a:gd name="connsiteX23" fmla="*/ 4093813 w 8860686"/>
                <a:gd name="connsiteY23" fmla="*/ 3526033 h 3765876"/>
                <a:gd name="connsiteX24" fmla="*/ 3359295 w 8860686"/>
                <a:gd name="connsiteY24" fmla="*/ 3391121 h 3765876"/>
                <a:gd name="connsiteX25" fmla="*/ 2100122 w 8860686"/>
                <a:gd name="connsiteY25" fmla="*/ 3765876 h 3765876"/>
                <a:gd name="connsiteX26" fmla="*/ 1590456 w 8860686"/>
                <a:gd name="connsiteY26" fmla="*/ 3556013 h 3765876"/>
                <a:gd name="connsiteX27" fmla="*/ 1023596 w 8860686"/>
                <a:gd name="connsiteY27" fmla="*/ 3348572 h 3765876"/>
                <a:gd name="connsiteX28" fmla="*/ 808546 w 8860686"/>
                <a:gd name="connsiteY28" fmla="*/ 2926426 h 3765876"/>
                <a:gd name="connsiteX29" fmla="*/ 846483 w 8860686"/>
                <a:gd name="connsiteY29" fmla="*/ 2739510 h 3765876"/>
                <a:gd name="connsiteX30" fmla="*/ 707881 w 8860686"/>
                <a:gd name="connsiteY30" fmla="*/ 2414916 h 3765876"/>
                <a:gd name="connsiteX31" fmla="*/ 243187 w 8860686"/>
                <a:gd name="connsiteY31" fmla="*/ 2060340 h 3765876"/>
                <a:gd name="connsiteX32" fmla="*/ 0 w 8860686"/>
                <a:gd name="connsiteY32" fmla="*/ 1756271 h 3765876"/>
                <a:gd name="connsiteX33" fmla="*/ 207094 w 8860686"/>
                <a:gd name="connsiteY33" fmla="*/ 1350038 h 3765876"/>
                <a:gd name="connsiteX34" fmla="*/ 981393 w 8860686"/>
                <a:gd name="connsiteY34" fmla="*/ 1162200 h 3765876"/>
                <a:gd name="connsiteX35" fmla="*/ 1018409 w 8860686"/>
                <a:gd name="connsiteY35" fmla="*/ 855939 h 3765876"/>
                <a:gd name="connsiteX36" fmla="*/ 778565 w 8860686"/>
                <a:gd name="connsiteY36" fmla="*/ 560403 h 3765876"/>
                <a:gd name="connsiteX37" fmla="*/ 174693 w 8860686"/>
                <a:gd name="connsiteY37" fmla="*/ 250221 h 3765876"/>
                <a:gd name="connsiteX38" fmla="*/ 326093 w 8860686"/>
                <a:gd name="connsiteY38" fmla="*/ 0 h 3765876"/>
                <a:gd name="connsiteX0" fmla="*/ 326093 w 8860686"/>
                <a:gd name="connsiteY0" fmla="*/ 0 h 3765876"/>
                <a:gd name="connsiteX1" fmla="*/ 2250946 w 8860686"/>
                <a:gd name="connsiteY1" fmla="*/ 284813 h 3765876"/>
                <a:gd name="connsiteX2" fmla="*/ 2646802 w 8860686"/>
                <a:gd name="connsiteY2" fmla="*/ 389744 h 3765876"/>
                <a:gd name="connsiteX3" fmla="*/ 2875920 w 8860686"/>
                <a:gd name="connsiteY3" fmla="*/ 485797 h 3765876"/>
                <a:gd name="connsiteX4" fmla="*/ 2680126 w 8860686"/>
                <a:gd name="connsiteY4" fmla="*/ 1759961 h 3765876"/>
                <a:gd name="connsiteX5" fmla="*/ 2904055 w 8860686"/>
                <a:gd name="connsiteY5" fmla="*/ 2120647 h 3765876"/>
                <a:gd name="connsiteX6" fmla="*/ 4188366 w 8860686"/>
                <a:gd name="connsiteY6" fmla="*/ 2296263 h 3765876"/>
                <a:gd name="connsiteX7" fmla="*/ 4419331 w 8860686"/>
                <a:gd name="connsiteY7" fmla="*/ 1877461 h 3765876"/>
                <a:gd name="connsiteX8" fmla="*/ 5293373 w 8860686"/>
                <a:gd name="connsiteY8" fmla="*/ 1829722 h 3765876"/>
                <a:gd name="connsiteX9" fmla="*/ 5331309 w 8860686"/>
                <a:gd name="connsiteY9" fmla="*/ 1583423 h 3765876"/>
                <a:gd name="connsiteX10" fmla="*/ 5187519 w 8860686"/>
                <a:gd name="connsiteY10" fmla="*/ 1262518 h 3765876"/>
                <a:gd name="connsiteX11" fmla="*/ 5467720 w 8860686"/>
                <a:gd name="connsiteY11" fmla="*/ 938270 h 3765876"/>
                <a:gd name="connsiteX12" fmla="*/ 7721433 w 8860686"/>
                <a:gd name="connsiteY12" fmla="*/ 2146938 h 3765876"/>
                <a:gd name="connsiteX13" fmla="*/ 7556541 w 8860686"/>
                <a:gd name="connsiteY13" fmla="*/ 2581653 h 3765876"/>
                <a:gd name="connsiteX14" fmla="*/ 8530902 w 8860686"/>
                <a:gd name="connsiteY14" fmla="*/ 2986387 h 3765876"/>
                <a:gd name="connsiteX15" fmla="*/ 8695794 w 8860686"/>
                <a:gd name="connsiteY15" fmla="*/ 2956407 h 3765876"/>
                <a:gd name="connsiteX16" fmla="*/ 8860686 w 8860686"/>
                <a:gd name="connsiteY16" fmla="*/ 3241220 h 3765876"/>
                <a:gd name="connsiteX17" fmla="*/ 8815715 w 8860686"/>
                <a:gd name="connsiteY17" fmla="*/ 3466072 h 3765876"/>
                <a:gd name="connsiteX18" fmla="*/ 8306049 w 8860686"/>
                <a:gd name="connsiteY18" fmla="*/ 3615974 h 3765876"/>
                <a:gd name="connsiteX19" fmla="*/ 6087505 w 8860686"/>
                <a:gd name="connsiteY19" fmla="*/ 3376131 h 3765876"/>
                <a:gd name="connsiteX20" fmla="*/ 5382968 w 8860686"/>
                <a:gd name="connsiteY20" fmla="*/ 3466072 h 3765876"/>
                <a:gd name="connsiteX21" fmla="*/ 5038194 w 8860686"/>
                <a:gd name="connsiteY21" fmla="*/ 3421102 h 3765876"/>
                <a:gd name="connsiteX22" fmla="*/ 4723400 w 8860686"/>
                <a:gd name="connsiteY22" fmla="*/ 3346151 h 3765876"/>
                <a:gd name="connsiteX23" fmla="*/ 4093813 w 8860686"/>
                <a:gd name="connsiteY23" fmla="*/ 3526033 h 3765876"/>
                <a:gd name="connsiteX24" fmla="*/ 3359295 w 8860686"/>
                <a:gd name="connsiteY24" fmla="*/ 3391121 h 3765876"/>
                <a:gd name="connsiteX25" fmla="*/ 2100122 w 8860686"/>
                <a:gd name="connsiteY25" fmla="*/ 3765876 h 3765876"/>
                <a:gd name="connsiteX26" fmla="*/ 1555287 w 8860686"/>
                <a:gd name="connsiteY26" fmla="*/ 3640419 h 3765876"/>
                <a:gd name="connsiteX27" fmla="*/ 1023596 w 8860686"/>
                <a:gd name="connsiteY27" fmla="*/ 3348572 h 3765876"/>
                <a:gd name="connsiteX28" fmla="*/ 808546 w 8860686"/>
                <a:gd name="connsiteY28" fmla="*/ 2926426 h 3765876"/>
                <a:gd name="connsiteX29" fmla="*/ 846483 w 8860686"/>
                <a:gd name="connsiteY29" fmla="*/ 2739510 h 3765876"/>
                <a:gd name="connsiteX30" fmla="*/ 707881 w 8860686"/>
                <a:gd name="connsiteY30" fmla="*/ 2414916 h 3765876"/>
                <a:gd name="connsiteX31" fmla="*/ 243187 w 8860686"/>
                <a:gd name="connsiteY31" fmla="*/ 2060340 h 3765876"/>
                <a:gd name="connsiteX32" fmla="*/ 0 w 8860686"/>
                <a:gd name="connsiteY32" fmla="*/ 1756271 h 3765876"/>
                <a:gd name="connsiteX33" fmla="*/ 207094 w 8860686"/>
                <a:gd name="connsiteY33" fmla="*/ 1350038 h 3765876"/>
                <a:gd name="connsiteX34" fmla="*/ 981393 w 8860686"/>
                <a:gd name="connsiteY34" fmla="*/ 1162200 h 3765876"/>
                <a:gd name="connsiteX35" fmla="*/ 1018409 w 8860686"/>
                <a:gd name="connsiteY35" fmla="*/ 855939 h 3765876"/>
                <a:gd name="connsiteX36" fmla="*/ 778565 w 8860686"/>
                <a:gd name="connsiteY36" fmla="*/ 560403 h 3765876"/>
                <a:gd name="connsiteX37" fmla="*/ 174693 w 8860686"/>
                <a:gd name="connsiteY37" fmla="*/ 250221 h 3765876"/>
                <a:gd name="connsiteX38" fmla="*/ 326093 w 8860686"/>
                <a:gd name="connsiteY38" fmla="*/ 0 h 3765876"/>
                <a:gd name="connsiteX0" fmla="*/ 326093 w 8860686"/>
                <a:gd name="connsiteY0" fmla="*/ 0 h 3843248"/>
                <a:gd name="connsiteX1" fmla="*/ 2250946 w 8860686"/>
                <a:gd name="connsiteY1" fmla="*/ 284813 h 3843248"/>
                <a:gd name="connsiteX2" fmla="*/ 2646802 w 8860686"/>
                <a:gd name="connsiteY2" fmla="*/ 389744 h 3843248"/>
                <a:gd name="connsiteX3" fmla="*/ 2875920 w 8860686"/>
                <a:gd name="connsiteY3" fmla="*/ 485797 h 3843248"/>
                <a:gd name="connsiteX4" fmla="*/ 2680126 w 8860686"/>
                <a:gd name="connsiteY4" fmla="*/ 1759961 h 3843248"/>
                <a:gd name="connsiteX5" fmla="*/ 2904055 w 8860686"/>
                <a:gd name="connsiteY5" fmla="*/ 2120647 h 3843248"/>
                <a:gd name="connsiteX6" fmla="*/ 4188366 w 8860686"/>
                <a:gd name="connsiteY6" fmla="*/ 2296263 h 3843248"/>
                <a:gd name="connsiteX7" fmla="*/ 4419331 w 8860686"/>
                <a:gd name="connsiteY7" fmla="*/ 1877461 h 3843248"/>
                <a:gd name="connsiteX8" fmla="*/ 5293373 w 8860686"/>
                <a:gd name="connsiteY8" fmla="*/ 1829722 h 3843248"/>
                <a:gd name="connsiteX9" fmla="*/ 5331309 w 8860686"/>
                <a:gd name="connsiteY9" fmla="*/ 1583423 h 3843248"/>
                <a:gd name="connsiteX10" fmla="*/ 5187519 w 8860686"/>
                <a:gd name="connsiteY10" fmla="*/ 1262518 h 3843248"/>
                <a:gd name="connsiteX11" fmla="*/ 5467720 w 8860686"/>
                <a:gd name="connsiteY11" fmla="*/ 938270 h 3843248"/>
                <a:gd name="connsiteX12" fmla="*/ 7721433 w 8860686"/>
                <a:gd name="connsiteY12" fmla="*/ 2146938 h 3843248"/>
                <a:gd name="connsiteX13" fmla="*/ 7556541 w 8860686"/>
                <a:gd name="connsiteY13" fmla="*/ 2581653 h 3843248"/>
                <a:gd name="connsiteX14" fmla="*/ 8530902 w 8860686"/>
                <a:gd name="connsiteY14" fmla="*/ 2986387 h 3843248"/>
                <a:gd name="connsiteX15" fmla="*/ 8695794 w 8860686"/>
                <a:gd name="connsiteY15" fmla="*/ 2956407 h 3843248"/>
                <a:gd name="connsiteX16" fmla="*/ 8860686 w 8860686"/>
                <a:gd name="connsiteY16" fmla="*/ 3241220 h 3843248"/>
                <a:gd name="connsiteX17" fmla="*/ 8815715 w 8860686"/>
                <a:gd name="connsiteY17" fmla="*/ 3466072 h 3843248"/>
                <a:gd name="connsiteX18" fmla="*/ 8306049 w 8860686"/>
                <a:gd name="connsiteY18" fmla="*/ 3615974 h 3843248"/>
                <a:gd name="connsiteX19" fmla="*/ 6087505 w 8860686"/>
                <a:gd name="connsiteY19" fmla="*/ 3376131 h 3843248"/>
                <a:gd name="connsiteX20" fmla="*/ 5382968 w 8860686"/>
                <a:gd name="connsiteY20" fmla="*/ 3466072 h 3843248"/>
                <a:gd name="connsiteX21" fmla="*/ 5038194 w 8860686"/>
                <a:gd name="connsiteY21" fmla="*/ 3421102 h 3843248"/>
                <a:gd name="connsiteX22" fmla="*/ 4723400 w 8860686"/>
                <a:gd name="connsiteY22" fmla="*/ 3346151 h 3843248"/>
                <a:gd name="connsiteX23" fmla="*/ 4093813 w 8860686"/>
                <a:gd name="connsiteY23" fmla="*/ 3526033 h 3843248"/>
                <a:gd name="connsiteX24" fmla="*/ 3359295 w 8860686"/>
                <a:gd name="connsiteY24" fmla="*/ 3391121 h 3843248"/>
                <a:gd name="connsiteX25" fmla="*/ 2100122 w 8860686"/>
                <a:gd name="connsiteY25" fmla="*/ 3843248 h 3843248"/>
                <a:gd name="connsiteX26" fmla="*/ 1555287 w 8860686"/>
                <a:gd name="connsiteY26" fmla="*/ 3640419 h 3843248"/>
                <a:gd name="connsiteX27" fmla="*/ 1023596 w 8860686"/>
                <a:gd name="connsiteY27" fmla="*/ 3348572 h 3843248"/>
                <a:gd name="connsiteX28" fmla="*/ 808546 w 8860686"/>
                <a:gd name="connsiteY28" fmla="*/ 2926426 h 3843248"/>
                <a:gd name="connsiteX29" fmla="*/ 846483 w 8860686"/>
                <a:gd name="connsiteY29" fmla="*/ 2739510 h 3843248"/>
                <a:gd name="connsiteX30" fmla="*/ 707881 w 8860686"/>
                <a:gd name="connsiteY30" fmla="*/ 2414916 h 3843248"/>
                <a:gd name="connsiteX31" fmla="*/ 243187 w 8860686"/>
                <a:gd name="connsiteY31" fmla="*/ 2060340 h 3843248"/>
                <a:gd name="connsiteX32" fmla="*/ 0 w 8860686"/>
                <a:gd name="connsiteY32" fmla="*/ 1756271 h 3843248"/>
                <a:gd name="connsiteX33" fmla="*/ 207094 w 8860686"/>
                <a:gd name="connsiteY33" fmla="*/ 1350038 h 3843248"/>
                <a:gd name="connsiteX34" fmla="*/ 981393 w 8860686"/>
                <a:gd name="connsiteY34" fmla="*/ 1162200 h 3843248"/>
                <a:gd name="connsiteX35" fmla="*/ 1018409 w 8860686"/>
                <a:gd name="connsiteY35" fmla="*/ 855939 h 3843248"/>
                <a:gd name="connsiteX36" fmla="*/ 778565 w 8860686"/>
                <a:gd name="connsiteY36" fmla="*/ 560403 h 3843248"/>
                <a:gd name="connsiteX37" fmla="*/ 174693 w 8860686"/>
                <a:gd name="connsiteY37" fmla="*/ 250221 h 3843248"/>
                <a:gd name="connsiteX38" fmla="*/ 326093 w 8860686"/>
                <a:gd name="connsiteY38" fmla="*/ 0 h 3843248"/>
                <a:gd name="connsiteX0" fmla="*/ 326093 w 8860686"/>
                <a:gd name="connsiteY0" fmla="*/ 0 h 3843248"/>
                <a:gd name="connsiteX1" fmla="*/ 2250946 w 8860686"/>
                <a:gd name="connsiteY1" fmla="*/ 284813 h 3843248"/>
                <a:gd name="connsiteX2" fmla="*/ 2646802 w 8860686"/>
                <a:gd name="connsiteY2" fmla="*/ 389744 h 3843248"/>
                <a:gd name="connsiteX3" fmla="*/ 2875920 w 8860686"/>
                <a:gd name="connsiteY3" fmla="*/ 485797 h 3843248"/>
                <a:gd name="connsiteX4" fmla="*/ 2680126 w 8860686"/>
                <a:gd name="connsiteY4" fmla="*/ 1759961 h 3843248"/>
                <a:gd name="connsiteX5" fmla="*/ 2904055 w 8860686"/>
                <a:gd name="connsiteY5" fmla="*/ 2120647 h 3843248"/>
                <a:gd name="connsiteX6" fmla="*/ 4188366 w 8860686"/>
                <a:gd name="connsiteY6" fmla="*/ 2296263 h 3843248"/>
                <a:gd name="connsiteX7" fmla="*/ 4419331 w 8860686"/>
                <a:gd name="connsiteY7" fmla="*/ 1877461 h 3843248"/>
                <a:gd name="connsiteX8" fmla="*/ 5293373 w 8860686"/>
                <a:gd name="connsiteY8" fmla="*/ 1829722 h 3843248"/>
                <a:gd name="connsiteX9" fmla="*/ 5331309 w 8860686"/>
                <a:gd name="connsiteY9" fmla="*/ 1583423 h 3843248"/>
                <a:gd name="connsiteX10" fmla="*/ 5187519 w 8860686"/>
                <a:gd name="connsiteY10" fmla="*/ 1262518 h 3843248"/>
                <a:gd name="connsiteX11" fmla="*/ 5467720 w 8860686"/>
                <a:gd name="connsiteY11" fmla="*/ 938270 h 3843248"/>
                <a:gd name="connsiteX12" fmla="*/ 7721433 w 8860686"/>
                <a:gd name="connsiteY12" fmla="*/ 2146938 h 3843248"/>
                <a:gd name="connsiteX13" fmla="*/ 7556541 w 8860686"/>
                <a:gd name="connsiteY13" fmla="*/ 2581653 h 3843248"/>
                <a:gd name="connsiteX14" fmla="*/ 8530902 w 8860686"/>
                <a:gd name="connsiteY14" fmla="*/ 2986387 h 3843248"/>
                <a:gd name="connsiteX15" fmla="*/ 8695794 w 8860686"/>
                <a:gd name="connsiteY15" fmla="*/ 2956407 h 3843248"/>
                <a:gd name="connsiteX16" fmla="*/ 8860686 w 8860686"/>
                <a:gd name="connsiteY16" fmla="*/ 3241220 h 3843248"/>
                <a:gd name="connsiteX17" fmla="*/ 8815715 w 8860686"/>
                <a:gd name="connsiteY17" fmla="*/ 3466072 h 3843248"/>
                <a:gd name="connsiteX18" fmla="*/ 8306049 w 8860686"/>
                <a:gd name="connsiteY18" fmla="*/ 3615974 h 3843248"/>
                <a:gd name="connsiteX19" fmla="*/ 6087505 w 8860686"/>
                <a:gd name="connsiteY19" fmla="*/ 3376131 h 3843248"/>
                <a:gd name="connsiteX20" fmla="*/ 5382968 w 8860686"/>
                <a:gd name="connsiteY20" fmla="*/ 3466072 h 3843248"/>
                <a:gd name="connsiteX21" fmla="*/ 5038194 w 8860686"/>
                <a:gd name="connsiteY21" fmla="*/ 3421102 h 3843248"/>
                <a:gd name="connsiteX22" fmla="*/ 4723400 w 8860686"/>
                <a:gd name="connsiteY22" fmla="*/ 3346151 h 3843248"/>
                <a:gd name="connsiteX23" fmla="*/ 4093813 w 8860686"/>
                <a:gd name="connsiteY23" fmla="*/ 3526033 h 3843248"/>
                <a:gd name="connsiteX24" fmla="*/ 3359295 w 8860686"/>
                <a:gd name="connsiteY24" fmla="*/ 3454426 h 3843248"/>
                <a:gd name="connsiteX25" fmla="*/ 2100122 w 8860686"/>
                <a:gd name="connsiteY25" fmla="*/ 3843248 h 3843248"/>
                <a:gd name="connsiteX26" fmla="*/ 1555287 w 8860686"/>
                <a:gd name="connsiteY26" fmla="*/ 3640419 h 3843248"/>
                <a:gd name="connsiteX27" fmla="*/ 1023596 w 8860686"/>
                <a:gd name="connsiteY27" fmla="*/ 3348572 h 3843248"/>
                <a:gd name="connsiteX28" fmla="*/ 808546 w 8860686"/>
                <a:gd name="connsiteY28" fmla="*/ 2926426 h 3843248"/>
                <a:gd name="connsiteX29" fmla="*/ 846483 w 8860686"/>
                <a:gd name="connsiteY29" fmla="*/ 2739510 h 3843248"/>
                <a:gd name="connsiteX30" fmla="*/ 707881 w 8860686"/>
                <a:gd name="connsiteY30" fmla="*/ 2414916 h 3843248"/>
                <a:gd name="connsiteX31" fmla="*/ 243187 w 8860686"/>
                <a:gd name="connsiteY31" fmla="*/ 2060340 h 3843248"/>
                <a:gd name="connsiteX32" fmla="*/ 0 w 8860686"/>
                <a:gd name="connsiteY32" fmla="*/ 1756271 h 3843248"/>
                <a:gd name="connsiteX33" fmla="*/ 207094 w 8860686"/>
                <a:gd name="connsiteY33" fmla="*/ 1350038 h 3843248"/>
                <a:gd name="connsiteX34" fmla="*/ 981393 w 8860686"/>
                <a:gd name="connsiteY34" fmla="*/ 1162200 h 3843248"/>
                <a:gd name="connsiteX35" fmla="*/ 1018409 w 8860686"/>
                <a:gd name="connsiteY35" fmla="*/ 855939 h 3843248"/>
                <a:gd name="connsiteX36" fmla="*/ 778565 w 8860686"/>
                <a:gd name="connsiteY36" fmla="*/ 560403 h 3843248"/>
                <a:gd name="connsiteX37" fmla="*/ 174693 w 8860686"/>
                <a:gd name="connsiteY37" fmla="*/ 250221 h 3843248"/>
                <a:gd name="connsiteX38" fmla="*/ 326093 w 8860686"/>
                <a:gd name="connsiteY38" fmla="*/ 0 h 3843248"/>
                <a:gd name="connsiteX0" fmla="*/ 326093 w 8860686"/>
                <a:gd name="connsiteY0" fmla="*/ 0 h 3843248"/>
                <a:gd name="connsiteX1" fmla="*/ 2250946 w 8860686"/>
                <a:gd name="connsiteY1" fmla="*/ 284813 h 3843248"/>
                <a:gd name="connsiteX2" fmla="*/ 2646802 w 8860686"/>
                <a:gd name="connsiteY2" fmla="*/ 389744 h 3843248"/>
                <a:gd name="connsiteX3" fmla="*/ 2875920 w 8860686"/>
                <a:gd name="connsiteY3" fmla="*/ 485797 h 3843248"/>
                <a:gd name="connsiteX4" fmla="*/ 2680126 w 8860686"/>
                <a:gd name="connsiteY4" fmla="*/ 1759961 h 3843248"/>
                <a:gd name="connsiteX5" fmla="*/ 2904055 w 8860686"/>
                <a:gd name="connsiteY5" fmla="*/ 2120647 h 3843248"/>
                <a:gd name="connsiteX6" fmla="*/ 4188366 w 8860686"/>
                <a:gd name="connsiteY6" fmla="*/ 2296263 h 3843248"/>
                <a:gd name="connsiteX7" fmla="*/ 4419331 w 8860686"/>
                <a:gd name="connsiteY7" fmla="*/ 1877461 h 3843248"/>
                <a:gd name="connsiteX8" fmla="*/ 5293373 w 8860686"/>
                <a:gd name="connsiteY8" fmla="*/ 1829722 h 3843248"/>
                <a:gd name="connsiteX9" fmla="*/ 5331309 w 8860686"/>
                <a:gd name="connsiteY9" fmla="*/ 1583423 h 3843248"/>
                <a:gd name="connsiteX10" fmla="*/ 5187519 w 8860686"/>
                <a:gd name="connsiteY10" fmla="*/ 1262518 h 3843248"/>
                <a:gd name="connsiteX11" fmla="*/ 5467720 w 8860686"/>
                <a:gd name="connsiteY11" fmla="*/ 938270 h 3843248"/>
                <a:gd name="connsiteX12" fmla="*/ 7721433 w 8860686"/>
                <a:gd name="connsiteY12" fmla="*/ 2146938 h 3843248"/>
                <a:gd name="connsiteX13" fmla="*/ 7556541 w 8860686"/>
                <a:gd name="connsiteY13" fmla="*/ 2581653 h 3843248"/>
                <a:gd name="connsiteX14" fmla="*/ 8530902 w 8860686"/>
                <a:gd name="connsiteY14" fmla="*/ 2986387 h 3843248"/>
                <a:gd name="connsiteX15" fmla="*/ 8695794 w 8860686"/>
                <a:gd name="connsiteY15" fmla="*/ 2956407 h 3843248"/>
                <a:gd name="connsiteX16" fmla="*/ 8860686 w 8860686"/>
                <a:gd name="connsiteY16" fmla="*/ 3241220 h 3843248"/>
                <a:gd name="connsiteX17" fmla="*/ 8815715 w 8860686"/>
                <a:gd name="connsiteY17" fmla="*/ 3466072 h 3843248"/>
                <a:gd name="connsiteX18" fmla="*/ 8306049 w 8860686"/>
                <a:gd name="connsiteY18" fmla="*/ 3615974 h 3843248"/>
                <a:gd name="connsiteX19" fmla="*/ 6087505 w 8860686"/>
                <a:gd name="connsiteY19" fmla="*/ 3376131 h 3843248"/>
                <a:gd name="connsiteX20" fmla="*/ 5382968 w 8860686"/>
                <a:gd name="connsiteY20" fmla="*/ 3466072 h 3843248"/>
                <a:gd name="connsiteX21" fmla="*/ 5038194 w 8860686"/>
                <a:gd name="connsiteY21" fmla="*/ 3421102 h 3843248"/>
                <a:gd name="connsiteX22" fmla="*/ 4723400 w 8860686"/>
                <a:gd name="connsiteY22" fmla="*/ 3346151 h 3843248"/>
                <a:gd name="connsiteX23" fmla="*/ 4107881 w 8860686"/>
                <a:gd name="connsiteY23" fmla="*/ 3610439 h 3843248"/>
                <a:gd name="connsiteX24" fmla="*/ 3359295 w 8860686"/>
                <a:gd name="connsiteY24" fmla="*/ 3454426 h 3843248"/>
                <a:gd name="connsiteX25" fmla="*/ 2100122 w 8860686"/>
                <a:gd name="connsiteY25" fmla="*/ 3843248 h 3843248"/>
                <a:gd name="connsiteX26" fmla="*/ 1555287 w 8860686"/>
                <a:gd name="connsiteY26" fmla="*/ 3640419 h 3843248"/>
                <a:gd name="connsiteX27" fmla="*/ 1023596 w 8860686"/>
                <a:gd name="connsiteY27" fmla="*/ 3348572 h 3843248"/>
                <a:gd name="connsiteX28" fmla="*/ 808546 w 8860686"/>
                <a:gd name="connsiteY28" fmla="*/ 2926426 h 3843248"/>
                <a:gd name="connsiteX29" fmla="*/ 846483 w 8860686"/>
                <a:gd name="connsiteY29" fmla="*/ 2739510 h 3843248"/>
                <a:gd name="connsiteX30" fmla="*/ 707881 w 8860686"/>
                <a:gd name="connsiteY30" fmla="*/ 2414916 h 3843248"/>
                <a:gd name="connsiteX31" fmla="*/ 243187 w 8860686"/>
                <a:gd name="connsiteY31" fmla="*/ 2060340 h 3843248"/>
                <a:gd name="connsiteX32" fmla="*/ 0 w 8860686"/>
                <a:gd name="connsiteY32" fmla="*/ 1756271 h 3843248"/>
                <a:gd name="connsiteX33" fmla="*/ 207094 w 8860686"/>
                <a:gd name="connsiteY33" fmla="*/ 1350038 h 3843248"/>
                <a:gd name="connsiteX34" fmla="*/ 981393 w 8860686"/>
                <a:gd name="connsiteY34" fmla="*/ 1162200 h 3843248"/>
                <a:gd name="connsiteX35" fmla="*/ 1018409 w 8860686"/>
                <a:gd name="connsiteY35" fmla="*/ 855939 h 3843248"/>
                <a:gd name="connsiteX36" fmla="*/ 778565 w 8860686"/>
                <a:gd name="connsiteY36" fmla="*/ 560403 h 3843248"/>
                <a:gd name="connsiteX37" fmla="*/ 174693 w 8860686"/>
                <a:gd name="connsiteY37" fmla="*/ 250221 h 3843248"/>
                <a:gd name="connsiteX38" fmla="*/ 326093 w 8860686"/>
                <a:gd name="connsiteY38" fmla="*/ 0 h 3843248"/>
                <a:gd name="connsiteX0" fmla="*/ 326093 w 8860686"/>
                <a:gd name="connsiteY0" fmla="*/ 0 h 3843248"/>
                <a:gd name="connsiteX1" fmla="*/ 2250946 w 8860686"/>
                <a:gd name="connsiteY1" fmla="*/ 284813 h 3843248"/>
                <a:gd name="connsiteX2" fmla="*/ 2646802 w 8860686"/>
                <a:gd name="connsiteY2" fmla="*/ 389744 h 3843248"/>
                <a:gd name="connsiteX3" fmla="*/ 2875920 w 8860686"/>
                <a:gd name="connsiteY3" fmla="*/ 485797 h 3843248"/>
                <a:gd name="connsiteX4" fmla="*/ 2680126 w 8860686"/>
                <a:gd name="connsiteY4" fmla="*/ 1759961 h 3843248"/>
                <a:gd name="connsiteX5" fmla="*/ 2904055 w 8860686"/>
                <a:gd name="connsiteY5" fmla="*/ 2120647 h 3843248"/>
                <a:gd name="connsiteX6" fmla="*/ 4188366 w 8860686"/>
                <a:gd name="connsiteY6" fmla="*/ 2296263 h 3843248"/>
                <a:gd name="connsiteX7" fmla="*/ 4419331 w 8860686"/>
                <a:gd name="connsiteY7" fmla="*/ 1877461 h 3843248"/>
                <a:gd name="connsiteX8" fmla="*/ 5293373 w 8860686"/>
                <a:gd name="connsiteY8" fmla="*/ 1829722 h 3843248"/>
                <a:gd name="connsiteX9" fmla="*/ 5331309 w 8860686"/>
                <a:gd name="connsiteY9" fmla="*/ 1583423 h 3843248"/>
                <a:gd name="connsiteX10" fmla="*/ 5187519 w 8860686"/>
                <a:gd name="connsiteY10" fmla="*/ 1262518 h 3843248"/>
                <a:gd name="connsiteX11" fmla="*/ 5467720 w 8860686"/>
                <a:gd name="connsiteY11" fmla="*/ 938270 h 3843248"/>
                <a:gd name="connsiteX12" fmla="*/ 7721433 w 8860686"/>
                <a:gd name="connsiteY12" fmla="*/ 2146938 h 3843248"/>
                <a:gd name="connsiteX13" fmla="*/ 7556541 w 8860686"/>
                <a:gd name="connsiteY13" fmla="*/ 2581653 h 3843248"/>
                <a:gd name="connsiteX14" fmla="*/ 8530902 w 8860686"/>
                <a:gd name="connsiteY14" fmla="*/ 2986387 h 3843248"/>
                <a:gd name="connsiteX15" fmla="*/ 8695794 w 8860686"/>
                <a:gd name="connsiteY15" fmla="*/ 2956407 h 3843248"/>
                <a:gd name="connsiteX16" fmla="*/ 8860686 w 8860686"/>
                <a:gd name="connsiteY16" fmla="*/ 3241220 h 3843248"/>
                <a:gd name="connsiteX17" fmla="*/ 8815715 w 8860686"/>
                <a:gd name="connsiteY17" fmla="*/ 3466072 h 3843248"/>
                <a:gd name="connsiteX18" fmla="*/ 8306049 w 8860686"/>
                <a:gd name="connsiteY18" fmla="*/ 3615974 h 3843248"/>
                <a:gd name="connsiteX19" fmla="*/ 6087505 w 8860686"/>
                <a:gd name="connsiteY19" fmla="*/ 3376131 h 3843248"/>
                <a:gd name="connsiteX20" fmla="*/ 5382968 w 8860686"/>
                <a:gd name="connsiteY20" fmla="*/ 3466072 h 3843248"/>
                <a:gd name="connsiteX21" fmla="*/ 5038194 w 8860686"/>
                <a:gd name="connsiteY21" fmla="*/ 3421102 h 3843248"/>
                <a:gd name="connsiteX22" fmla="*/ 4681197 w 8860686"/>
                <a:gd name="connsiteY22" fmla="*/ 3409456 h 3843248"/>
                <a:gd name="connsiteX23" fmla="*/ 4107881 w 8860686"/>
                <a:gd name="connsiteY23" fmla="*/ 3610439 h 3843248"/>
                <a:gd name="connsiteX24" fmla="*/ 3359295 w 8860686"/>
                <a:gd name="connsiteY24" fmla="*/ 3454426 h 3843248"/>
                <a:gd name="connsiteX25" fmla="*/ 2100122 w 8860686"/>
                <a:gd name="connsiteY25" fmla="*/ 3843248 h 3843248"/>
                <a:gd name="connsiteX26" fmla="*/ 1555287 w 8860686"/>
                <a:gd name="connsiteY26" fmla="*/ 3640419 h 3843248"/>
                <a:gd name="connsiteX27" fmla="*/ 1023596 w 8860686"/>
                <a:gd name="connsiteY27" fmla="*/ 3348572 h 3843248"/>
                <a:gd name="connsiteX28" fmla="*/ 808546 w 8860686"/>
                <a:gd name="connsiteY28" fmla="*/ 2926426 h 3843248"/>
                <a:gd name="connsiteX29" fmla="*/ 846483 w 8860686"/>
                <a:gd name="connsiteY29" fmla="*/ 2739510 h 3843248"/>
                <a:gd name="connsiteX30" fmla="*/ 707881 w 8860686"/>
                <a:gd name="connsiteY30" fmla="*/ 2414916 h 3843248"/>
                <a:gd name="connsiteX31" fmla="*/ 243187 w 8860686"/>
                <a:gd name="connsiteY31" fmla="*/ 2060340 h 3843248"/>
                <a:gd name="connsiteX32" fmla="*/ 0 w 8860686"/>
                <a:gd name="connsiteY32" fmla="*/ 1756271 h 3843248"/>
                <a:gd name="connsiteX33" fmla="*/ 207094 w 8860686"/>
                <a:gd name="connsiteY33" fmla="*/ 1350038 h 3843248"/>
                <a:gd name="connsiteX34" fmla="*/ 981393 w 8860686"/>
                <a:gd name="connsiteY34" fmla="*/ 1162200 h 3843248"/>
                <a:gd name="connsiteX35" fmla="*/ 1018409 w 8860686"/>
                <a:gd name="connsiteY35" fmla="*/ 855939 h 3843248"/>
                <a:gd name="connsiteX36" fmla="*/ 778565 w 8860686"/>
                <a:gd name="connsiteY36" fmla="*/ 560403 h 3843248"/>
                <a:gd name="connsiteX37" fmla="*/ 174693 w 8860686"/>
                <a:gd name="connsiteY37" fmla="*/ 250221 h 3843248"/>
                <a:gd name="connsiteX38" fmla="*/ 326093 w 8860686"/>
                <a:gd name="connsiteY38" fmla="*/ 0 h 3843248"/>
                <a:gd name="connsiteX0" fmla="*/ 326093 w 8860686"/>
                <a:gd name="connsiteY0" fmla="*/ 0 h 3843248"/>
                <a:gd name="connsiteX1" fmla="*/ 2250946 w 8860686"/>
                <a:gd name="connsiteY1" fmla="*/ 284813 h 3843248"/>
                <a:gd name="connsiteX2" fmla="*/ 2646802 w 8860686"/>
                <a:gd name="connsiteY2" fmla="*/ 389744 h 3843248"/>
                <a:gd name="connsiteX3" fmla="*/ 2875920 w 8860686"/>
                <a:gd name="connsiteY3" fmla="*/ 485797 h 3843248"/>
                <a:gd name="connsiteX4" fmla="*/ 2680126 w 8860686"/>
                <a:gd name="connsiteY4" fmla="*/ 1759961 h 3843248"/>
                <a:gd name="connsiteX5" fmla="*/ 2904055 w 8860686"/>
                <a:gd name="connsiteY5" fmla="*/ 2120647 h 3843248"/>
                <a:gd name="connsiteX6" fmla="*/ 4188366 w 8860686"/>
                <a:gd name="connsiteY6" fmla="*/ 2296263 h 3843248"/>
                <a:gd name="connsiteX7" fmla="*/ 4419331 w 8860686"/>
                <a:gd name="connsiteY7" fmla="*/ 1877461 h 3843248"/>
                <a:gd name="connsiteX8" fmla="*/ 5293373 w 8860686"/>
                <a:gd name="connsiteY8" fmla="*/ 1829722 h 3843248"/>
                <a:gd name="connsiteX9" fmla="*/ 5331309 w 8860686"/>
                <a:gd name="connsiteY9" fmla="*/ 1583423 h 3843248"/>
                <a:gd name="connsiteX10" fmla="*/ 5187519 w 8860686"/>
                <a:gd name="connsiteY10" fmla="*/ 1262518 h 3843248"/>
                <a:gd name="connsiteX11" fmla="*/ 5467720 w 8860686"/>
                <a:gd name="connsiteY11" fmla="*/ 938270 h 3843248"/>
                <a:gd name="connsiteX12" fmla="*/ 7721433 w 8860686"/>
                <a:gd name="connsiteY12" fmla="*/ 2146938 h 3843248"/>
                <a:gd name="connsiteX13" fmla="*/ 7556541 w 8860686"/>
                <a:gd name="connsiteY13" fmla="*/ 2581653 h 3843248"/>
                <a:gd name="connsiteX14" fmla="*/ 8530902 w 8860686"/>
                <a:gd name="connsiteY14" fmla="*/ 2986387 h 3843248"/>
                <a:gd name="connsiteX15" fmla="*/ 8695794 w 8860686"/>
                <a:gd name="connsiteY15" fmla="*/ 2956407 h 3843248"/>
                <a:gd name="connsiteX16" fmla="*/ 8860686 w 8860686"/>
                <a:gd name="connsiteY16" fmla="*/ 3241220 h 3843248"/>
                <a:gd name="connsiteX17" fmla="*/ 8815715 w 8860686"/>
                <a:gd name="connsiteY17" fmla="*/ 3466072 h 3843248"/>
                <a:gd name="connsiteX18" fmla="*/ 8306049 w 8860686"/>
                <a:gd name="connsiteY18" fmla="*/ 3615974 h 3843248"/>
                <a:gd name="connsiteX19" fmla="*/ 6087505 w 8860686"/>
                <a:gd name="connsiteY19" fmla="*/ 3376131 h 3843248"/>
                <a:gd name="connsiteX20" fmla="*/ 5382968 w 8860686"/>
                <a:gd name="connsiteY20" fmla="*/ 3466072 h 3843248"/>
                <a:gd name="connsiteX21" fmla="*/ 5038194 w 8860686"/>
                <a:gd name="connsiteY21" fmla="*/ 3421102 h 3843248"/>
                <a:gd name="connsiteX22" fmla="*/ 4716367 w 8860686"/>
                <a:gd name="connsiteY22" fmla="*/ 3395389 h 3843248"/>
                <a:gd name="connsiteX23" fmla="*/ 4107881 w 8860686"/>
                <a:gd name="connsiteY23" fmla="*/ 3610439 h 3843248"/>
                <a:gd name="connsiteX24" fmla="*/ 3359295 w 8860686"/>
                <a:gd name="connsiteY24" fmla="*/ 3454426 h 3843248"/>
                <a:gd name="connsiteX25" fmla="*/ 2100122 w 8860686"/>
                <a:gd name="connsiteY25" fmla="*/ 3843248 h 3843248"/>
                <a:gd name="connsiteX26" fmla="*/ 1555287 w 8860686"/>
                <a:gd name="connsiteY26" fmla="*/ 3640419 h 3843248"/>
                <a:gd name="connsiteX27" fmla="*/ 1023596 w 8860686"/>
                <a:gd name="connsiteY27" fmla="*/ 3348572 h 3843248"/>
                <a:gd name="connsiteX28" fmla="*/ 808546 w 8860686"/>
                <a:gd name="connsiteY28" fmla="*/ 2926426 h 3843248"/>
                <a:gd name="connsiteX29" fmla="*/ 846483 w 8860686"/>
                <a:gd name="connsiteY29" fmla="*/ 2739510 h 3843248"/>
                <a:gd name="connsiteX30" fmla="*/ 707881 w 8860686"/>
                <a:gd name="connsiteY30" fmla="*/ 2414916 h 3843248"/>
                <a:gd name="connsiteX31" fmla="*/ 243187 w 8860686"/>
                <a:gd name="connsiteY31" fmla="*/ 2060340 h 3843248"/>
                <a:gd name="connsiteX32" fmla="*/ 0 w 8860686"/>
                <a:gd name="connsiteY32" fmla="*/ 1756271 h 3843248"/>
                <a:gd name="connsiteX33" fmla="*/ 207094 w 8860686"/>
                <a:gd name="connsiteY33" fmla="*/ 1350038 h 3843248"/>
                <a:gd name="connsiteX34" fmla="*/ 981393 w 8860686"/>
                <a:gd name="connsiteY34" fmla="*/ 1162200 h 3843248"/>
                <a:gd name="connsiteX35" fmla="*/ 1018409 w 8860686"/>
                <a:gd name="connsiteY35" fmla="*/ 855939 h 3843248"/>
                <a:gd name="connsiteX36" fmla="*/ 778565 w 8860686"/>
                <a:gd name="connsiteY36" fmla="*/ 560403 h 3843248"/>
                <a:gd name="connsiteX37" fmla="*/ 174693 w 8860686"/>
                <a:gd name="connsiteY37" fmla="*/ 250221 h 3843248"/>
                <a:gd name="connsiteX38" fmla="*/ 326093 w 8860686"/>
                <a:gd name="connsiteY38" fmla="*/ 0 h 3843248"/>
                <a:gd name="connsiteX0" fmla="*/ 326093 w 8860686"/>
                <a:gd name="connsiteY0" fmla="*/ 0 h 3843248"/>
                <a:gd name="connsiteX1" fmla="*/ 2250946 w 8860686"/>
                <a:gd name="connsiteY1" fmla="*/ 284813 h 3843248"/>
                <a:gd name="connsiteX2" fmla="*/ 2646802 w 8860686"/>
                <a:gd name="connsiteY2" fmla="*/ 389744 h 3843248"/>
                <a:gd name="connsiteX3" fmla="*/ 2875920 w 8860686"/>
                <a:gd name="connsiteY3" fmla="*/ 485797 h 3843248"/>
                <a:gd name="connsiteX4" fmla="*/ 2680126 w 8860686"/>
                <a:gd name="connsiteY4" fmla="*/ 1759961 h 3843248"/>
                <a:gd name="connsiteX5" fmla="*/ 2904055 w 8860686"/>
                <a:gd name="connsiteY5" fmla="*/ 2120647 h 3843248"/>
                <a:gd name="connsiteX6" fmla="*/ 4188366 w 8860686"/>
                <a:gd name="connsiteY6" fmla="*/ 2296263 h 3843248"/>
                <a:gd name="connsiteX7" fmla="*/ 4419331 w 8860686"/>
                <a:gd name="connsiteY7" fmla="*/ 1877461 h 3843248"/>
                <a:gd name="connsiteX8" fmla="*/ 5293373 w 8860686"/>
                <a:gd name="connsiteY8" fmla="*/ 1829722 h 3843248"/>
                <a:gd name="connsiteX9" fmla="*/ 5331309 w 8860686"/>
                <a:gd name="connsiteY9" fmla="*/ 1583423 h 3843248"/>
                <a:gd name="connsiteX10" fmla="*/ 5187519 w 8860686"/>
                <a:gd name="connsiteY10" fmla="*/ 1262518 h 3843248"/>
                <a:gd name="connsiteX11" fmla="*/ 5467720 w 8860686"/>
                <a:gd name="connsiteY11" fmla="*/ 938270 h 3843248"/>
                <a:gd name="connsiteX12" fmla="*/ 7721433 w 8860686"/>
                <a:gd name="connsiteY12" fmla="*/ 2146938 h 3843248"/>
                <a:gd name="connsiteX13" fmla="*/ 7556541 w 8860686"/>
                <a:gd name="connsiteY13" fmla="*/ 2581653 h 3843248"/>
                <a:gd name="connsiteX14" fmla="*/ 8530902 w 8860686"/>
                <a:gd name="connsiteY14" fmla="*/ 2986387 h 3843248"/>
                <a:gd name="connsiteX15" fmla="*/ 8695794 w 8860686"/>
                <a:gd name="connsiteY15" fmla="*/ 2956407 h 3843248"/>
                <a:gd name="connsiteX16" fmla="*/ 8860686 w 8860686"/>
                <a:gd name="connsiteY16" fmla="*/ 3241220 h 3843248"/>
                <a:gd name="connsiteX17" fmla="*/ 8815715 w 8860686"/>
                <a:gd name="connsiteY17" fmla="*/ 3466072 h 3843248"/>
                <a:gd name="connsiteX18" fmla="*/ 8306049 w 8860686"/>
                <a:gd name="connsiteY18" fmla="*/ 3615974 h 3843248"/>
                <a:gd name="connsiteX19" fmla="*/ 6087505 w 8860686"/>
                <a:gd name="connsiteY19" fmla="*/ 3376131 h 3843248"/>
                <a:gd name="connsiteX20" fmla="*/ 5382968 w 8860686"/>
                <a:gd name="connsiteY20" fmla="*/ 3466072 h 3843248"/>
                <a:gd name="connsiteX21" fmla="*/ 5010059 w 8860686"/>
                <a:gd name="connsiteY21" fmla="*/ 3463305 h 3843248"/>
                <a:gd name="connsiteX22" fmla="*/ 4716367 w 8860686"/>
                <a:gd name="connsiteY22" fmla="*/ 3395389 h 3843248"/>
                <a:gd name="connsiteX23" fmla="*/ 4107881 w 8860686"/>
                <a:gd name="connsiteY23" fmla="*/ 3610439 h 3843248"/>
                <a:gd name="connsiteX24" fmla="*/ 3359295 w 8860686"/>
                <a:gd name="connsiteY24" fmla="*/ 3454426 h 3843248"/>
                <a:gd name="connsiteX25" fmla="*/ 2100122 w 8860686"/>
                <a:gd name="connsiteY25" fmla="*/ 3843248 h 3843248"/>
                <a:gd name="connsiteX26" fmla="*/ 1555287 w 8860686"/>
                <a:gd name="connsiteY26" fmla="*/ 3640419 h 3843248"/>
                <a:gd name="connsiteX27" fmla="*/ 1023596 w 8860686"/>
                <a:gd name="connsiteY27" fmla="*/ 3348572 h 3843248"/>
                <a:gd name="connsiteX28" fmla="*/ 808546 w 8860686"/>
                <a:gd name="connsiteY28" fmla="*/ 2926426 h 3843248"/>
                <a:gd name="connsiteX29" fmla="*/ 846483 w 8860686"/>
                <a:gd name="connsiteY29" fmla="*/ 2739510 h 3843248"/>
                <a:gd name="connsiteX30" fmla="*/ 707881 w 8860686"/>
                <a:gd name="connsiteY30" fmla="*/ 2414916 h 3843248"/>
                <a:gd name="connsiteX31" fmla="*/ 243187 w 8860686"/>
                <a:gd name="connsiteY31" fmla="*/ 2060340 h 3843248"/>
                <a:gd name="connsiteX32" fmla="*/ 0 w 8860686"/>
                <a:gd name="connsiteY32" fmla="*/ 1756271 h 3843248"/>
                <a:gd name="connsiteX33" fmla="*/ 207094 w 8860686"/>
                <a:gd name="connsiteY33" fmla="*/ 1350038 h 3843248"/>
                <a:gd name="connsiteX34" fmla="*/ 981393 w 8860686"/>
                <a:gd name="connsiteY34" fmla="*/ 1162200 h 3843248"/>
                <a:gd name="connsiteX35" fmla="*/ 1018409 w 8860686"/>
                <a:gd name="connsiteY35" fmla="*/ 855939 h 3843248"/>
                <a:gd name="connsiteX36" fmla="*/ 778565 w 8860686"/>
                <a:gd name="connsiteY36" fmla="*/ 560403 h 3843248"/>
                <a:gd name="connsiteX37" fmla="*/ 174693 w 8860686"/>
                <a:gd name="connsiteY37" fmla="*/ 250221 h 3843248"/>
                <a:gd name="connsiteX38" fmla="*/ 326093 w 8860686"/>
                <a:gd name="connsiteY38" fmla="*/ 0 h 3843248"/>
                <a:gd name="connsiteX0" fmla="*/ 326093 w 8860686"/>
                <a:gd name="connsiteY0" fmla="*/ 0 h 3843248"/>
                <a:gd name="connsiteX1" fmla="*/ 2250946 w 8860686"/>
                <a:gd name="connsiteY1" fmla="*/ 284813 h 3843248"/>
                <a:gd name="connsiteX2" fmla="*/ 2646802 w 8860686"/>
                <a:gd name="connsiteY2" fmla="*/ 389744 h 3843248"/>
                <a:gd name="connsiteX3" fmla="*/ 2875920 w 8860686"/>
                <a:gd name="connsiteY3" fmla="*/ 485797 h 3843248"/>
                <a:gd name="connsiteX4" fmla="*/ 2680126 w 8860686"/>
                <a:gd name="connsiteY4" fmla="*/ 1759961 h 3843248"/>
                <a:gd name="connsiteX5" fmla="*/ 2904055 w 8860686"/>
                <a:gd name="connsiteY5" fmla="*/ 2120647 h 3843248"/>
                <a:gd name="connsiteX6" fmla="*/ 4188366 w 8860686"/>
                <a:gd name="connsiteY6" fmla="*/ 2296263 h 3843248"/>
                <a:gd name="connsiteX7" fmla="*/ 4419331 w 8860686"/>
                <a:gd name="connsiteY7" fmla="*/ 1877461 h 3843248"/>
                <a:gd name="connsiteX8" fmla="*/ 5293373 w 8860686"/>
                <a:gd name="connsiteY8" fmla="*/ 1829722 h 3843248"/>
                <a:gd name="connsiteX9" fmla="*/ 5331309 w 8860686"/>
                <a:gd name="connsiteY9" fmla="*/ 1583423 h 3843248"/>
                <a:gd name="connsiteX10" fmla="*/ 5187519 w 8860686"/>
                <a:gd name="connsiteY10" fmla="*/ 1262518 h 3843248"/>
                <a:gd name="connsiteX11" fmla="*/ 5467720 w 8860686"/>
                <a:gd name="connsiteY11" fmla="*/ 938270 h 3843248"/>
                <a:gd name="connsiteX12" fmla="*/ 7721433 w 8860686"/>
                <a:gd name="connsiteY12" fmla="*/ 2146938 h 3843248"/>
                <a:gd name="connsiteX13" fmla="*/ 7556541 w 8860686"/>
                <a:gd name="connsiteY13" fmla="*/ 2581653 h 3843248"/>
                <a:gd name="connsiteX14" fmla="*/ 8530902 w 8860686"/>
                <a:gd name="connsiteY14" fmla="*/ 2986387 h 3843248"/>
                <a:gd name="connsiteX15" fmla="*/ 8695794 w 8860686"/>
                <a:gd name="connsiteY15" fmla="*/ 2956407 h 3843248"/>
                <a:gd name="connsiteX16" fmla="*/ 8860686 w 8860686"/>
                <a:gd name="connsiteY16" fmla="*/ 3241220 h 3843248"/>
                <a:gd name="connsiteX17" fmla="*/ 8815715 w 8860686"/>
                <a:gd name="connsiteY17" fmla="*/ 3466072 h 3843248"/>
                <a:gd name="connsiteX18" fmla="*/ 8306049 w 8860686"/>
                <a:gd name="connsiteY18" fmla="*/ 3615974 h 3843248"/>
                <a:gd name="connsiteX19" fmla="*/ 6087505 w 8860686"/>
                <a:gd name="connsiteY19" fmla="*/ 3376131 h 3843248"/>
                <a:gd name="connsiteX20" fmla="*/ 5397035 w 8860686"/>
                <a:gd name="connsiteY20" fmla="*/ 3508275 h 3843248"/>
                <a:gd name="connsiteX21" fmla="*/ 5010059 w 8860686"/>
                <a:gd name="connsiteY21" fmla="*/ 3463305 h 3843248"/>
                <a:gd name="connsiteX22" fmla="*/ 4716367 w 8860686"/>
                <a:gd name="connsiteY22" fmla="*/ 3395389 h 3843248"/>
                <a:gd name="connsiteX23" fmla="*/ 4107881 w 8860686"/>
                <a:gd name="connsiteY23" fmla="*/ 3610439 h 3843248"/>
                <a:gd name="connsiteX24" fmla="*/ 3359295 w 8860686"/>
                <a:gd name="connsiteY24" fmla="*/ 3454426 h 3843248"/>
                <a:gd name="connsiteX25" fmla="*/ 2100122 w 8860686"/>
                <a:gd name="connsiteY25" fmla="*/ 3843248 h 3843248"/>
                <a:gd name="connsiteX26" fmla="*/ 1555287 w 8860686"/>
                <a:gd name="connsiteY26" fmla="*/ 3640419 h 3843248"/>
                <a:gd name="connsiteX27" fmla="*/ 1023596 w 8860686"/>
                <a:gd name="connsiteY27" fmla="*/ 3348572 h 3843248"/>
                <a:gd name="connsiteX28" fmla="*/ 808546 w 8860686"/>
                <a:gd name="connsiteY28" fmla="*/ 2926426 h 3843248"/>
                <a:gd name="connsiteX29" fmla="*/ 846483 w 8860686"/>
                <a:gd name="connsiteY29" fmla="*/ 2739510 h 3843248"/>
                <a:gd name="connsiteX30" fmla="*/ 707881 w 8860686"/>
                <a:gd name="connsiteY30" fmla="*/ 2414916 h 3843248"/>
                <a:gd name="connsiteX31" fmla="*/ 243187 w 8860686"/>
                <a:gd name="connsiteY31" fmla="*/ 2060340 h 3843248"/>
                <a:gd name="connsiteX32" fmla="*/ 0 w 8860686"/>
                <a:gd name="connsiteY32" fmla="*/ 1756271 h 3843248"/>
                <a:gd name="connsiteX33" fmla="*/ 207094 w 8860686"/>
                <a:gd name="connsiteY33" fmla="*/ 1350038 h 3843248"/>
                <a:gd name="connsiteX34" fmla="*/ 981393 w 8860686"/>
                <a:gd name="connsiteY34" fmla="*/ 1162200 h 3843248"/>
                <a:gd name="connsiteX35" fmla="*/ 1018409 w 8860686"/>
                <a:gd name="connsiteY35" fmla="*/ 855939 h 3843248"/>
                <a:gd name="connsiteX36" fmla="*/ 778565 w 8860686"/>
                <a:gd name="connsiteY36" fmla="*/ 560403 h 3843248"/>
                <a:gd name="connsiteX37" fmla="*/ 174693 w 8860686"/>
                <a:gd name="connsiteY37" fmla="*/ 250221 h 3843248"/>
                <a:gd name="connsiteX38" fmla="*/ 326093 w 8860686"/>
                <a:gd name="connsiteY38" fmla="*/ 0 h 3843248"/>
                <a:gd name="connsiteX0" fmla="*/ 326093 w 8860686"/>
                <a:gd name="connsiteY0" fmla="*/ 0 h 3843248"/>
                <a:gd name="connsiteX1" fmla="*/ 2250946 w 8860686"/>
                <a:gd name="connsiteY1" fmla="*/ 284813 h 3843248"/>
                <a:gd name="connsiteX2" fmla="*/ 2646802 w 8860686"/>
                <a:gd name="connsiteY2" fmla="*/ 389744 h 3843248"/>
                <a:gd name="connsiteX3" fmla="*/ 2875920 w 8860686"/>
                <a:gd name="connsiteY3" fmla="*/ 485797 h 3843248"/>
                <a:gd name="connsiteX4" fmla="*/ 2680126 w 8860686"/>
                <a:gd name="connsiteY4" fmla="*/ 1759961 h 3843248"/>
                <a:gd name="connsiteX5" fmla="*/ 2904055 w 8860686"/>
                <a:gd name="connsiteY5" fmla="*/ 2120647 h 3843248"/>
                <a:gd name="connsiteX6" fmla="*/ 4188366 w 8860686"/>
                <a:gd name="connsiteY6" fmla="*/ 2296263 h 3843248"/>
                <a:gd name="connsiteX7" fmla="*/ 4419331 w 8860686"/>
                <a:gd name="connsiteY7" fmla="*/ 1877461 h 3843248"/>
                <a:gd name="connsiteX8" fmla="*/ 5293373 w 8860686"/>
                <a:gd name="connsiteY8" fmla="*/ 1829722 h 3843248"/>
                <a:gd name="connsiteX9" fmla="*/ 5331309 w 8860686"/>
                <a:gd name="connsiteY9" fmla="*/ 1583423 h 3843248"/>
                <a:gd name="connsiteX10" fmla="*/ 5187519 w 8860686"/>
                <a:gd name="connsiteY10" fmla="*/ 1262518 h 3843248"/>
                <a:gd name="connsiteX11" fmla="*/ 5467720 w 8860686"/>
                <a:gd name="connsiteY11" fmla="*/ 938270 h 3843248"/>
                <a:gd name="connsiteX12" fmla="*/ 7721433 w 8860686"/>
                <a:gd name="connsiteY12" fmla="*/ 2146938 h 3843248"/>
                <a:gd name="connsiteX13" fmla="*/ 7556541 w 8860686"/>
                <a:gd name="connsiteY13" fmla="*/ 2581653 h 3843248"/>
                <a:gd name="connsiteX14" fmla="*/ 8530902 w 8860686"/>
                <a:gd name="connsiteY14" fmla="*/ 2986387 h 3843248"/>
                <a:gd name="connsiteX15" fmla="*/ 8695794 w 8860686"/>
                <a:gd name="connsiteY15" fmla="*/ 2956407 h 3843248"/>
                <a:gd name="connsiteX16" fmla="*/ 8860686 w 8860686"/>
                <a:gd name="connsiteY16" fmla="*/ 3241220 h 3843248"/>
                <a:gd name="connsiteX17" fmla="*/ 8815715 w 8860686"/>
                <a:gd name="connsiteY17" fmla="*/ 3466072 h 3843248"/>
                <a:gd name="connsiteX18" fmla="*/ 8306049 w 8860686"/>
                <a:gd name="connsiteY18" fmla="*/ 3615974 h 3843248"/>
                <a:gd name="connsiteX19" fmla="*/ 6045302 w 8860686"/>
                <a:gd name="connsiteY19" fmla="*/ 3418334 h 3843248"/>
                <a:gd name="connsiteX20" fmla="*/ 5397035 w 8860686"/>
                <a:gd name="connsiteY20" fmla="*/ 3508275 h 3843248"/>
                <a:gd name="connsiteX21" fmla="*/ 5010059 w 8860686"/>
                <a:gd name="connsiteY21" fmla="*/ 3463305 h 3843248"/>
                <a:gd name="connsiteX22" fmla="*/ 4716367 w 8860686"/>
                <a:gd name="connsiteY22" fmla="*/ 3395389 h 3843248"/>
                <a:gd name="connsiteX23" fmla="*/ 4107881 w 8860686"/>
                <a:gd name="connsiteY23" fmla="*/ 3610439 h 3843248"/>
                <a:gd name="connsiteX24" fmla="*/ 3359295 w 8860686"/>
                <a:gd name="connsiteY24" fmla="*/ 3454426 h 3843248"/>
                <a:gd name="connsiteX25" fmla="*/ 2100122 w 8860686"/>
                <a:gd name="connsiteY25" fmla="*/ 3843248 h 3843248"/>
                <a:gd name="connsiteX26" fmla="*/ 1555287 w 8860686"/>
                <a:gd name="connsiteY26" fmla="*/ 3640419 h 3843248"/>
                <a:gd name="connsiteX27" fmla="*/ 1023596 w 8860686"/>
                <a:gd name="connsiteY27" fmla="*/ 3348572 h 3843248"/>
                <a:gd name="connsiteX28" fmla="*/ 808546 w 8860686"/>
                <a:gd name="connsiteY28" fmla="*/ 2926426 h 3843248"/>
                <a:gd name="connsiteX29" fmla="*/ 846483 w 8860686"/>
                <a:gd name="connsiteY29" fmla="*/ 2739510 h 3843248"/>
                <a:gd name="connsiteX30" fmla="*/ 707881 w 8860686"/>
                <a:gd name="connsiteY30" fmla="*/ 2414916 h 3843248"/>
                <a:gd name="connsiteX31" fmla="*/ 243187 w 8860686"/>
                <a:gd name="connsiteY31" fmla="*/ 2060340 h 3843248"/>
                <a:gd name="connsiteX32" fmla="*/ 0 w 8860686"/>
                <a:gd name="connsiteY32" fmla="*/ 1756271 h 3843248"/>
                <a:gd name="connsiteX33" fmla="*/ 207094 w 8860686"/>
                <a:gd name="connsiteY33" fmla="*/ 1350038 h 3843248"/>
                <a:gd name="connsiteX34" fmla="*/ 981393 w 8860686"/>
                <a:gd name="connsiteY34" fmla="*/ 1162200 h 3843248"/>
                <a:gd name="connsiteX35" fmla="*/ 1018409 w 8860686"/>
                <a:gd name="connsiteY35" fmla="*/ 855939 h 3843248"/>
                <a:gd name="connsiteX36" fmla="*/ 778565 w 8860686"/>
                <a:gd name="connsiteY36" fmla="*/ 560403 h 3843248"/>
                <a:gd name="connsiteX37" fmla="*/ 174693 w 8860686"/>
                <a:gd name="connsiteY37" fmla="*/ 250221 h 3843248"/>
                <a:gd name="connsiteX38" fmla="*/ 326093 w 8860686"/>
                <a:gd name="connsiteY38" fmla="*/ 0 h 3843248"/>
                <a:gd name="connsiteX0" fmla="*/ 326093 w 8860686"/>
                <a:gd name="connsiteY0" fmla="*/ 0 h 3843248"/>
                <a:gd name="connsiteX1" fmla="*/ 2250946 w 8860686"/>
                <a:gd name="connsiteY1" fmla="*/ 284813 h 3843248"/>
                <a:gd name="connsiteX2" fmla="*/ 2646802 w 8860686"/>
                <a:gd name="connsiteY2" fmla="*/ 389744 h 3843248"/>
                <a:gd name="connsiteX3" fmla="*/ 2875920 w 8860686"/>
                <a:gd name="connsiteY3" fmla="*/ 485797 h 3843248"/>
                <a:gd name="connsiteX4" fmla="*/ 2680126 w 8860686"/>
                <a:gd name="connsiteY4" fmla="*/ 1759961 h 3843248"/>
                <a:gd name="connsiteX5" fmla="*/ 2904055 w 8860686"/>
                <a:gd name="connsiteY5" fmla="*/ 2120647 h 3843248"/>
                <a:gd name="connsiteX6" fmla="*/ 4188366 w 8860686"/>
                <a:gd name="connsiteY6" fmla="*/ 2296263 h 3843248"/>
                <a:gd name="connsiteX7" fmla="*/ 4419331 w 8860686"/>
                <a:gd name="connsiteY7" fmla="*/ 1877461 h 3843248"/>
                <a:gd name="connsiteX8" fmla="*/ 5293373 w 8860686"/>
                <a:gd name="connsiteY8" fmla="*/ 1829722 h 3843248"/>
                <a:gd name="connsiteX9" fmla="*/ 5331309 w 8860686"/>
                <a:gd name="connsiteY9" fmla="*/ 1583423 h 3843248"/>
                <a:gd name="connsiteX10" fmla="*/ 5187519 w 8860686"/>
                <a:gd name="connsiteY10" fmla="*/ 1262518 h 3843248"/>
                <a:gd name="connsiteX11" fmla="*/ 5467720 w 8860686"/>
                <a:gd name="connsiteY11" fmla="*/ 938270 h 3843248"/>
                <a:gd name="connsiteX12" fmla="*/ 7721433 w 8860686"/>
                <a:gd name="connsiteY12" fmla="*/ 2146938 h 3843248"/>
                <a:gd name="connsiteX13" fmla="*/ 7556541 w 8860686"/>
                <a:gd name="connsiteY13" fmla="*/ 2581653 h 3843248"/>
                <a:gd name="connsiteX14" fmla="*/ 8530902 w 8860686"/>
                <a:gd name="connsiteY14" fmla="*/ 2986387 h 3843248"/>
                <a:gd name="connsiteX15" fmla="*/ 8695794 w 8860686"/>
                <a:gd name="connsiteY15" fmla="*/ 2956407 h 3843248"/>
                <a:gd name="connsiteX16" fmla="*/ 8860686 w 8860686"/>
                <a:gd name="connsiteY16" fmla="*/ 3241220 h 3843248"/>
                <a:gd name="connsiteX17" fmla="*/ 8815715 w 8860686"/>
                <a:gd name="connsiteY17" fmla="*/ 3466072 h 3843248"/>
                <a:gd name="connsiteX18" fmla="*/ 8334184 w 8860686"/>
                <a:gd name="connsiteY18" fmla="*/ 3693346 h 3843248"/>
                <a:gd name="connsiteX19" fmla="*/ 6045302 w 8860686"/>
                <a:gd name="connsiteY19" fmla="*/ 3418334 h 3843248"/>
                <a:gd name="connsiteX20" fmla="*/ 5397035 w 8860686"/>
                <a:gd name="connsiteY20" fmla="*/ 3508275 h 3843248"/>
                <a:gd name="connsiteX21" fmla="*/ 5010059 w 8860686"/>
                <a:gd name="connsiteY21" fmla="*/ 3463305 h 3843248"/>
                <a:gd name="connsiteX22" fmla="*/ 4716367 w 8860686"/>
                <a:gd name="connsiteY22" fmla="*/ 3395389 h 3843248"/>
                <a:gd name="connsiteX23" fmla="*/ 4107881 w 8860686"/>
                <a:gd name="connsiteY23" fmla="*/ 3610439 h 3843248"/>
                <a:gd name="connsiteX24" fmla="*/ 3359295 w 8860686"/>
                <a:gd name="connsiteY24" fmla="*/ 3454426 h 3843248"/>
                <a:gd name="connsiteX25" fmla="*/ 2100122 w 8860686"/>
                <a:gd name="connsiteY25" fmla="*/ 3843248 h 3843248"/>
                <a:gd name="connsiteX26" fmla="*/ 1555287 w 8860686"/>
                <a:gd name="connsiteY26" fmla="*/ 3640419 h 3843248"/>
                <a:gd name="connsiteX27" fmla="*/ 1023596 w 8860686"/>
                <a:gd name="connsiteY27" fmla="*/ 3348572 h 3843248"/>
                <a:gd name="connsiteX28" fmla="*/ 808546 w 8860686"/>
                <a:gd name="connsiteY28" fmla="*/ 2926426 h 3843248"/>
                <a:gd name="connsiteX29" fmla="*/ 846483 w 8860686"/>
                <a:gd name="connsiteY29" fmla="*/ 2739510 h 3843248"/>
                <a:gd name="connsiteX30" fmla="*/ 707881 w 8860686"/>
                <a:gd name="connsiteY30" fmla="*/ 2414916 h 3843248"/>
                <a:gd name="connsiteX31" fmla="*/ 243187 w 8860686"/>
                <a:gd name="connsiteY31" fmla="*/ 2060340 h 3843248"/>
                <a:gd name="connsiteX32" fmla="*/ 0 w 8860686"/>
                <a:gd name="connsiteY32" fmla="*/ 1756271 h 3843248"/>
                <a:gd name="connsiteX33" fmla="*/ 207094 w 8860686"/>
                <a:gd name="connsiteY33" fmla="*/ 1350038 h 3843248"/>
                <a:gd name="connsiteX34" fmla="*/ 981393 w 8860686"/>
                <a:gd name="connsiteY34" fmla="*/ 1162200 h 3843248"/>
                <a:gd name="connsiteX35" fmla="*/ 1018409 w 8860686"/>
                <a:gd name="connsiteY35" fmla="*/ 855939 h 3843248"/>
                <a:gd name="connsiteX36" fmla="*/ 778565 w 8860686"/>
                <a:gd name="connsiteY36" fmla="*/ 560403 h 3843248"/>
                <a:gd name="connsiteX37" fmla="*/ 174693 w 8860686"/>
                <a:gd name="connsiteY37" fmla="*/ 250221 h 3843248"/>
                <a:gd name="connsiteX38" fmla="*/ 326093 w 8860686"/>
                <a:gd name="connsiteY38" fmla="*/ 0 h 3843248"/>
                <a:gd name="connsiteX0" fmla="*/ 326093 w 8871985"/>
                <a:gd name="connsiteY0" fmla="*/ 0 h 3843248"/>
                <a:gd name="connsiteX1" fmla="*/ 2250946 w 8871985"/>
                <a:gd name="connsiteY1" fmla="*/ 284813 h 3843248"/>
                <a:gd name="connsiteX2" fmla="*/ 2646802 w 8871985"/>
                <a:gd name="connsiteY2" fmla="*/ 389744 h 3843248"/>
                <a:gd name="connsiteX3" fmla="*/ 2875920 w 8871985"/>
                <a:gd name="connsiteY3" fmla="*/ 485797 h 3843248"/>
                <a:gd name="connsiteX4" fmla="*/ 2680126 w 8871985"/>
                <a:gd name="connsiteY4" fmla="*/ 1759961 h 3843248"/>
                <a:gd name="connsiteX5" fmla="*/ 2904055 w 8871985"/>
                <a:gd name="connsiteY5" fmla="*/ 2120647 h 3843248"/>
                <a:gd name="connsiteX6" fmla="*/ 4188366 w 8871985"/>
                <a:gd name="connsiteY6" fmla="*/ 2296263 h 3843248"/>
                <a:gd name="connsiteX7" fmla="*/ 4419331 w 8871985"/>
                <a:gd name="connsiteY7" fmla="*/ 1877461 h 3843248"/>
                <a:gd name="connsiteX8" fmla="*/ 5293373 w 8871985"/>
                <a:gd name="connsiteY8" fmla="*/ 1829722 h 3843248"/>
                <a:gd name="connsiteX9" fmla="*/ 5331309 w 8871985"/>
                <a:gd name="connsiteY9" fmla="*/ 1583423 h 3843248"/>
                <a:gd name="connsiteX10" fmla="*/ 5187519 w 8871985"/>
                <a:gd name="connsiteY10" fmla="*/ 1262518 h 3843248"/>
                <a:gd name="connsiteX11" fmla="*/ 5467720 w 8871985"/>
                <a:gd name="connsiteY11" fmla="*/ 938270 h 3843248"/>
                <a:gd name="connsiteX12" fmla="*/ 7721433 w 8871985"/>
                <a:gd name="connsiteY12" fmla="*/ 2146938 h 3843248"/>
                <a:gd name="connsiteX13" fmla="*/ 7556541 w 8871985"/>
                <a:gd name="connsiteY13" fmla="*/ 2581653 h 3843248"/>
                <a:gd name="connsiteX14" fmla="*/ 8530902 w 8871985"/>
                <a:gd name="connsiteY14" fmla="*/ 2986387 h 3843248"/>
                <a:gd name="connsiteX15" fmla="*/ 8695794 w 8871985"/>
                <a:gd name="connsiteY15" fmla="*/ 2956407 h 3843248"/>
                <a:gd name="connsiteX16" fmla="*/ 8860686 w 8871985"/>
                <a:gd name="connsiteY16" fmla="*/ 3241220 h 3843248"/>
                <a:gd name="connsiteX17" fmla="*/ 8871985 w 8871985"/>
                <a:gd name="connsiteY17" fmla="*/ 3536410 h 3843248"/>
                <a:gd name="connsiteX18" fmla="*/ 8334184 w 8871985"/>
                <a:gd name="connsiteY18" fmla="*/ 3693346 h 3843248"/>
                <a:gd name="connsiteX19" fmla="*/ 6045302 w 8871985"/>
                <a:gd name="connsiteY19" fmla="*/ 3418334 h 3843248"/>
                <a:gd name="connsiteX20" fmla="*/ 5397035 w 8871985"/>
                <a:gd name="connsiteY20" fmla="*/ 3508275 h 3843248"/>
                <a:gd name="connsiteX21" fmla="*/ 5010059 w 8871985"/>
                <a:gd name="connsiteY21" fmla="*/ 3463305 h 3843248"/>
                <a:gd name="connsiteX22" fmla="*/ 4716367 w 8871985"/>
                <a:gd name="connsiteY22" fmla="*/ 3395389 h 3843248"/>
                <a:gd name="connsiteX23" fmla="*/ 4107881 w 8871985"/>
                <a:gd name="connsiteY23" fmla="*/ 3610439 h 3843248"/>
                <a:gd name="connsiteX24" fmla="*/ 3359295 w 8871985"/>
                <a:gd name="connsiteY24" fmla="*/ 3454426 h 3843248"/>
                <a:gd name="connsiteX25" fmla="*/ 2100122 w 8871985"/>
                <a:gd name="connsiteY25" fmla="*/ 3843248 h 3843248"/>
                <a:gd name="connsiteX26" fmla="*/ 1555287 w 8871985"/>
                <a:gd name="connsiteY26" fmla="*/ 3640419 h 3843248"/>
                <a:gd name="connsiteX27" fmla="*/ 1023596 w 8871985"/>
                <a:gd name="connsiteY27" fmla="*/ 3348572 h 3843248"/>
                <a:gd name="connsiteX28" fmla="*/ 808546 w 8871985"/>
                <a:gd name="connsiteY28" fmla="*/ 2926426 h 3843248"/>
                <a:gd name="connsiteX29" fmla="*/ 846483 w 8871985"/>
                <a:gd name="connsiteY29" fmla="*/ 2739510 h 3843248"/>
                <a:gd name="connsiteX30" fmla="*/ 707881 w 8871985"/>
                <a:gd name="connsiteY30" fmla="*/ 2414916 h 3843248"/>
                <a:gd name="connsiteX31" fmla="*/ 243187 w 8871985"/>
                <a:gd name="connsiteY31" fmla="*/ 2060340 h 3843248"/>
                <a:gd name="connsiteX32" fmla="*/ 0 w 8871985"/>
                <a:gd name="connsiteY32" fmla="*/ 1756271 h 3843248"/>
                <a:gd name="connsiteX33" fmla="*/ 207094 w 8871985"/>
                <a:gd name="connsiteY33" fmla="*/ 1350038 h 3843248"/>
                <a:gd name="connsiteX34" fmla="*/ 981393 w 8871985"/>
                <a:gd name="connsiteY34" fmla="*/ 1162200 h 3843248"/>
                <a:gd name="connsiteX35" fmla="*/ 1018409 w 8871985"/>
                <a:gd name="connsiteY35" fmla="*/ 855939 h 3843248"/>
                <a:gd name="connsiteX36" fmla="*/ 778565 w 8871985"/>
                <a:gd name="connsiteY36" fmla="*/ 560403 h 3843248"/>
                <a:gd name="connsiteX37" fmla="*/ 174693 w 8871985"/>
                <a:gd name="connsiteY37" fmla="*/ 250221 h 3843248"/>
                <a:gd name="connsiteX38" fmla="*/ 326093 w 8871985"/>
                <a:gd name="connsiteY38" fmla="*/ 0 h 3843248"/>
                <a:gd name="connsiteX0" fmla="*/ 326093 w 8931024"/>
                <a:gd name="connsiteY0" fmla="*/ 0 h 3843248"/>
                <a:gd name="connsiteX1" fmla="*/ 2250946 w 8931024"/>
                <a:gd name="connsiteY1" fmla="*/ 284813 h 3843248"/>
                <a:gd name="connsiteX2" fmla="*/ 2646802 w 8931024"/>
                <a:gd name="connsiteY2" fmla="*/ 389744 h 3843248"/>
                <a:gd name="connsiteX3" fmla="*/ 2875920 w 8931024"/>
                <a:gd name="connsiteY3" fmla="*/ 485797 h 3843248"/>
                <a:gd name="connsiteX4" fmla="*/ 2680126 w 8931024"/>
                <a:gd name="connsiteY4" fmla="*/ 1759961 h 3843248"/>
                <a:gd name="connsiteX5" fmla="*/ 2904055 w 8931024"/>
                <a:gd name="connsiteY5" fmla="*/ 2120647 h 3843248"/>
                <a:gd name="connsiteX6" fmla="*/ 4188366 w 8931024"/>
                <a:gd name="connsiteY6" fmla="*/ 2296263 h 3843248"/>
                <a:gd name="connsiteX7" fmla="*/ 4419331 w 8931024"/>
                <a:gd name="connsiteY7" fmla="*/ 1877461 h 3843248"/>
                <a:gd name="connsiteX8" fmla="*/ 5293373 w 8931024"/>
                <a:gd name="connsiteY8" fmla="*/ 1829722 h 3843248"/>
                <a:gd name="connsiteX9" fmla="*/ 5331309 w 8931024"/>
                <a:gd name="connsiteY9" fmla="*/ 1583423 h 3843248"/>
                <a:gd name="connsiteX10" fmla="*/ 5187519 w 8931024"/>
                <a:gd name="connsiteY10" fmla="*/ 1262518 h 3843248"/>
                <a:gd name="connsiteX11" fmla="*/ 5467720 w 8931024"/>
                <a:gd name="connsiteY11" fmla="*/ 938270 h 3843248"/>
                <a:gd name="connsiteX12" fmla="*/ 7721433 w 8931024"/>
                <a:gd name="connsiteY12" fmla="*/ 2146938 h 3843248"/>
                <a:gd name="connsiteX13" fmla="*/ 7556541 w 8931024"/>
                <a:gd name="connsiteY13" fmla="*/ 2581653 h 3843248"/>
                <a:gd name="connsiteX14" fmla="*/ 8530902 w 8931024"/>
                <a:gd name="connsiteY14" fmla="*/ 2986387 h 3843248"/>
                <a:gd name="connsiteX15" fmla="*/ 8695794 w 8931024"/>
                <a:gd name="connsiteY15" fmla="*/ 2956407 h 3843248"/>
                <a:gd name="connsiteX16" fmla="*/ 8931024 w 8931024"/>
                <a:gd name="connsiteY16" fmla="*/ 3213085 h 3843248"/>
                <a:gd name="connsiteX17" fmla="*/ 8871985 w 8931024"/>
                <a:gd name="connsiteY17" fmla="*/ 3536410 h 3843248"/>
                <a:gd name="connsiteX18" fmla="*/ 8334184 w 8931024"/>
                <a:gd name="connsiteY18" fmla="*/ 3693346 h 3843248"/>
                <a:gd name="connsiteX19" fmla="*/ 6045302 w 8931024"/>
                <a:gd name="connsiteY19" fmla="*/ 3418334 h 3843248"/>
                <a:gd name="connsiteX20" fmla="*/ 5397035 w 8931024"/>
                <a:gd name="connsiteY20" fmla="*/ 3508275 h 3843248"/>
                <a:gd name="connsiteX21" fmla="*/ 5010059 w 8931024"/>
                <a:gd name="connsiteY21" fmla="*/ 3463305 h 3843248"/>
                <a:gd name="connsiteX22" fmla="*/ 4716367 w 8931024"/>
                <a:gd name="connsiteY22" fmla="*/ 3395389 h 3843248"/>
                <a:gd name="connsiteX23" fmla="*/ 4107881 w 8931024"/>
                <a:gd name="connsiteY23" fmla="*/ 3610439 h 3843248"/>
                <a:gd name="connsiteX24" fmla="*/ 3359295 w 8931024"/>
                <a:gd name="connsiteY24" fmla="*/ 3454426 h 3843248"/>
                <a:gd name="connsiteX25" fmla="*/ 2100122 w 8931024"/>
                <a:gd name="connsiteY25" fmla="*/ 3843248 h 3843248"/>
                <a:gd name="connsiteX26" fmla="*/ 1555287 w 8931024"/>
                <a:gd name="connsiteY26" fmla="*/ 3640419 h 3843248"/>
                <a:gd name="connsiteX27" fmla="*/ 1023596 w 8931024"/>
                <a:gd name="connsiteY27" fmla="*/ 3348572 h 3843248"/>
                <a:gd name="connsiteX28" fmla="*/ 808546 w 8931024"/>
                <a:gd name="connsiteY28" fmla="*/ 2926426 h 3843248"/>
                <a:gd name="connsiteX29" fmla="*/ 846483 w 8931024"/>
                <a:gd name="connsiteY29" fmla="*/ 2739510 h 3843248"/>
                <a:gd name="connsiteX30" fmla="*/ 707881 w 8931024"/>
                <a:gd name="connsiteY30" fmla="*/ 2414916 h 3843248"/>
                <a:gd name="connsiteX31" fmla="*/ 243187 w 8931024"/>
                <a:gd name="connsiteY31" fmla="*/ 2060340 h 3843248"/>
                <a:gd name="connsiteX32" fmla="*/ 0 w 8931024"/>
                <a:gd name="connsiteY32" fmla="*/ 1756271 h 3843248"/>
                <a:gd name="connsiteX33" fmla="*/ 207094 w 8931024"/>
                <a:gd name="connsiteY33" fmla="*/ 1350038 h 3843248"/>
                <a:gd name="connsiteX34" fmla="*/ 981393 w 8931024"/>
                <a:gd name="connsiteY34" fmla="*/ 1162200 h 3843248"/>
                <a:gd name="connsiteX35" fmla="*/ 1018409 w 8931024"/>
                <a:gd name="connsiteY35" fmla="*/ 855939 h 3843248"/>
                <a:gd name="connsiteX36" fmla="*/ 778565 w 8931024"/>
                <a:gd name="connsiteY36" fmla="*/ 560403 h 3843248"/>
                <a:gd name="connsiteX37" fmla="*/ 174693 w 8931024"/>
                <a:gd name="connsiteY37" fmla="*/ 250221 h 3843248"/>
                <a:gd name="connsiteX38" fmla="*/ 326093 w 8931024"/>
                <a:gd name="connsiteY38" fmla="*/ 0 h 3843248"/>
                <a:gd name="connsiteX0" fmla="*/ 326093 w 8931024"/>
                <a:gd name="connsiteY0" fmla="*/ 0 h 3843248"/>
                <a:gd name="connsiteX1" fmla="*/ 2250946 w 8931024"/>
                <a:gd name="connsiteY1" fmla="*/ 284813 h 3843248"/>
                <a:gd name="connsiteX2" fmla="*/ 2646802 w 8931024"/>
                <a:gd name="connsiteY2" fmla="*/ 389744 h 3843248"/>
                <a:gd name="connsiteX3" fmla="*/ 2875920 w 8931024"/>
                <a:gd name="connsiteY3" fmla="*/ 485797 h 3843248"/>
                <a:gd name="connsiteX4" fmla="*/ 2680126 w 8931024"/>
                <a:gd name="connsiteY4" fmla="*/ 1759961 h 3843248"/>
                <a:gd name="connsiteX5" fmla="*/ 2904055 w 8931024"/>
                <a:gd name="connsiteY5" fmla="*/ 2120647 h 3843248"/>
                <a:gd name="connsiteX6" fmla="*/ 4188366 w 8931024"/>
                <a:gd name="connsiteY6" fmla="*/ 2296263 h 3843248"/>
                <a:gd name="connsiteX7" fmla="*/ 4419331 w 8931024"/>
                <a:gd name="connsiteY7" fmla="*/ 1877461 h 3843248"/>
                <a:gd name="connsiteX8" fmla="*/ 5293373 w 8931024"/>
                <a:gd name="connsiteY8" fmla="*/ 1829722 h 3843248"/>
                <a:gd name="connsiteX9" fmla="*/ 5331309 w 8931024"/>
                <a:gd name="connsiteY9" fmla="*/ 1583423 h 3843248"/>
                <a:gd name="connsiteX10" fmla="*/ 5187519 w 8931024"/>
                <a:gd name="connsiteY10" fmla="*/ 1262518 h 3843248"/>
                <a:gd name="connsiteX11" fmla="*/ 5467720 w 8931024"/>
                <a:gd name="connsiteY11" fmla="*/ 938270 h 3843248"/>
                <a:gd name="connsiteX12" fmla="*/ 7721433 w 8931024"/>
                <a:gd name="connsiteY12" fmla="*/ 2146938 h 3843248"/>
                <a:gd name="connsiteX13" fmla="*/ 7556541 w 8931024"/>
                <a:gd name="connsiteY13" fmla="*/ 2581653 h 3843248"/>
                <a:gd name="connsiteX14" fmla="*/ 8530902 w 8931024"/>
                <a:gd name="connsiteY14" fmla="*/ 2986387 h 3843248"/>
                <a:gd name="connsiteX15" fmla="*/ 8716896 w 8931024"/>
                <a:gd name="connsiteY15" fmla="*/ 2864967 h 3843248"/>
                <a:gd name="connsiteX16" fmla="*/ 8931024 w 8931024"/>
                <a:gd name="connsiteY16" fmla="*/ 3213085 h 3843248"/>
                <a:gd name="connsiteX17" fmla="*/ 8871985 w 8931024"/>
                <a:gd name="connsiteY17" fmla="*/ 3536410 h 3843248"/>
                <a:gd name="connsiteX18" fmla="*/ 8334184 w 8931024"/>
                <a:gd name="connsiteY18" fmla="*/ 3693346 h 3843248"/>
                <a:gd name="connsiteX19" fmla="*/ 6045302 w 8931024"/>
                <a:gd name="connsiteY19" fmla="*/ 3418334 h 3843248"/>
                <a:gd name="connsiteX20" fmla="*/ 5397035 w 8931024"/>
                <a:gd name="connsiteY20" fmla="*/ 3508275 h 3843248"/>
                <a:gd name="connsiteX21" fmla="*/ 5010059 w 8931024"/>
                <a:gd name="connsiteY21" fmla="*/ 3463305 h 3843248"/>
                <a:gd name="connsiteX22" fmla="*/ 4716367 w 8931024"/>
                <a:gd name="connsiteY22" fmla="*/ 3395389 h 3843248"/>
                <a:gd name="connsiteX23" fmla="*/ 4107881 w 8931024"/>
                <a:gd name="connsiteY23" fmla="*/ 3610439 h 3843248"/>
                <a:gd name="connsiteX24" fmla="*/ 3359295 w 8931024"/>
                <a:gd name="connsiteY24" fmla="*/ 3454426 h 3843248"/>
                <a:gd name="connsiteX25" fmla="*/ 2100122 w 8931024"/>
                <a:gd name="connsiteY25" fmla="*/ 3843248 h 3843248"/>
                <a:gd name="connsiteX26" fmla="*/ 1555287 w 8931024"/>
                <a:gd name="connsiteY26" fmla="*/ 3640419 h 3843248"/>
                <a:gd name="connsiteX27" fmla="*/ 1023596 w 8931024"/>
                <a:gd name="connsiteY27" fmla="*/ 3348572 h 3843248"/>
                <a:gd name="connsiteX28" fmla="*/ 808546 w 8931024"/>
                <a:gd name="connsiteY28" fmla="*/ 2926426 h 3843248"/>
                <a:gd name="connsiteX29" fmla="*/ 846483 w 8931024"/>
                <a:gd name="connsiteY29" fmla="*/ 2739510 h 3843248"/>
                <a:gd name="connsiteX30" fmla="*/ 707881 w 8931024"/>
                <a:gd name="connsiteY30" fmla="*/ 2414916 h 3843248"/>
                <a:gd name="connsiteX31" fmla="*/ 243187 w 8931024"/>
                <a:gd name="connsiteY31" fmla="*/ 2060340 h 3843248"/>
                <a:gd name="connsiteX32" fmla="*/ 0 w 8931024"/>
                <a:gd name="connsiteY32" fmla="*/ 1756271 h 3843248"/>
                <a:gd name="connsiteX33" fmla="*/ 207094 w 8931024"/>
                <a:gd name="connsiteY33" fmla="*/ 1350038 h 3843248"/>
                <a:gd name="connsiteX34" fmla="*/ 981393 w 8931024"/>
                <a:gd name="connsiteY34" fmla="*/ 1162200 h 3843248"/>
                <a:gd name="connsiteX35" fmla="*/ 1018409 w 8931024"/>
                <a:gd name="connsiteY35" fmla="*/ 855939 h 3843248"/>
                <a:gd name="connsiteX36" fmla="*/ 778565 w 8931024"/>
                <a:gd name="connsiteY36" fmla="*/ 560403 h 3843248"/>
                <a:gd name="connsiteX37" fmla="*/ 174693 w 8931024"/>
                <a:gd name="connsiteY37" fmla="*/ 250221 h 3843248"/>
                <a:gd name="connsiteX38" fmla="*/ 326093 w 8931024"/>
                <a:gd name="connsiteY38" fmla="*/ 0 h 3843248"/>
                <a:gd name="connsiteX0" fmla="*/ 326093 w 8931024"/>
                <a:gd name="connsiteY0" fmla="*/ 0 h 3843248"/>
                <a:gd name="connsiteX1" fmla="*/ 2250946 w 8931024"/>
                <a:gd name="connsiteY1" fmla="*/ 284813 h 3843248"/>
                <a:gd name="connsiteX2" fmla="*/ 2646802 w 8931024"/>
                <a:gd name="connsiteY2" fmla="*/ 389744 h 3843248"/>
                <a:gd name="connsiteX3" fmla="*/ 2875920 w 8931024"/>
                <a:gd name="connsiteY3" fmla="*/ 485797 h 3843248"/>
                <a:gd name="connsiteX4" fmla="*/ 2680126 w 8931024"/>
                <a:gd name="connsiteY4" fmla="*/ 1759961 h 3843248"/>
                <a:gd name="connsiteX5" fmla="*/ 2904055 w 8931024"/>
                <a:gd name="connsiteY5" fmla="*/ 2120647 h 3843248"/>
                <a:gd name="connsiteX6" fmla="*/ 4188366 w 8931024"/>
                <a:gd name="connsiteY6" fmla="*/ 2296263 h 3843248"/>
                <a:gd name="connsiteX7" fmla="*/ 4419331 w 8931024"/>
                <a:gd name="connsiteY7" fmla="*/ 1877461 h 3843248"/>
                <a:gd name="connsiteX8" fmla="*/ 5293373 w 8931024"/>
                <a:gd name="connsiteY8" fmla="*/ 1829722 h 3843248"/>
                <a:gd name="connsiteX9" fmla="*/ 5331309 w 8931024"/>
                <a:gd name="connsiteY9" fmla="*/ 1583423 h 3843248"/>
                <a:gd name="connsiteX10" fmla="*/ 5187519 w 8931024"/>
                <a:gd name="connsiteY10" fmla="*/ 1262518 h 3843248"/>
                <a:gd name="connsiteX11" fmla="*/ 5467720 w 8931024"/>
                <a:gd name="connsiteY11" fmla="*/ 938270 h 3843248"/>
                <a:gd name="connsiteX12" fmla="*/ 7721433 w 8931024"/>
                <a:gd name="connsiteY12" fmla="*/ 2146938 h 3843248"/>
                <a:gd name="connsiteX13" fmla="*/ 7556541 w 8931024"/>
                <a:gd name="connsiteY13" fmla="*/ 2581653 h 3843248"/>
                <a:gd name="connsiteX14" fmla="*/ 8509800 w 8931024"/>
                <a:gd name="connsiteY14" fmla="*/ 2923083 h 3843248"/>
                <a:gd name="connsiteX15" fmla="*/ 8716896 w 8931024"/>
                <a:gd name="connsiteY15" fmla="*/ 2864967 h 3843248"/>
                <a:gd name="connsiteX16" fmla="*/ 8931024 w 8931024"/>
                <a:gd name="connsiteY16" fmla="*/ 3213085 h 3843248"/>
                <a:gd name="connsiteX17" fmla="*/ 8871985 w 8931024"/>
                <a:gd name="connsiteY17" fmla="*/ 3536410 h 3843248"/>
                <a:gd name="connsiteX18" fmla="*/ 8334184 w 8931024"/>
                <a:gd name="connsiteY18" fmla="*/ 3693346 h 3843248"/>
                <a:gd name="connsiteX19" fmla="*/ 6045302 w 8931024"/>
                <a:gd name="connsiteY19" fmla="*/ 3418334 h 3843248"/>
                <a:gd name="connsiteX20" fmla="*/ 5397035 w 8931024"/>
                <a:gd name="connsiteY20" fmla="*/ 3508275 h 3843248"/>
                <a:gd name="connsiteX21" fmla="*/ 5010059 w 8931024"/>
                <a:gd name="connsiteY21" fmla="*/ 3463305 h 3843248"/>
                <a:gd name="connsiteX22" fmla="*/ 4716367 w 8931024"/>
                <a:gd name="connsiteY22" fmla="*/ 3395389 h 3843248"/>
                <a:gd name="connsiteX23" fmla="*/ 4107881 w 8931024"/>
                <a:gd name="connsiteY23" fmla="*/ 3610439 h 3843248"/>
                <a:gd name="connsiteX24" fmla="*/ 3359295 w 8931024"/>
                <a:gd name="connsiteY24" fmla="*/ 3454426 h 3843248"/>
                <a:gd name="connsiteX25" fmla="*/ 2100122 w 8931024"/>
                <a:gd name="connsiteY25" fmla="*/ 3843248 h 3843248"/>
                <a:gd name="connsiteX26" fmla="*/ 1555287 w 8931024"/>
                <a:gd name="connsiteY26" fmla="*/ 3640419 h 3843248"/>
                <a:gd name="connsiteX27" fmla="*/ 1023596 w 8931024"/>
                <a:gd name="connsiteY27" fmla="*/ 3348572 h 3843248"/>
                <a:gd name="connsiteX28" fmla="*/ 808546 w 8931024"/>
                <a:gd name="connsiteY28" fmla="*/ 2926426 h 3843248"/>
                <a:gd name="connsiteX29" fmla="*/ 846483 w 8931024"/>
                <a:gd name="connsiteY29" fmla="*/ 2739510 h 3843248"/>
                <a:gd name="connsiteX30" fmla="*/ 707881 w 8931024"/>
                <a:gd name="connsiteY30" fmla="*/ 2414916 h 3843248"/>
                <a:gd name="connsiteX31" fmla="*/ 243187 w 8931024"/>
                <a:gd name="connsiteY31" fmla="*/ 2060340 h 3843248"/>
                <a:gd name="connsiteX32" fmla="*/ 0 w 8931024"/>
                <a:gd name="connsiteY32" fmla="*/ 1756271 h 3843248"/>
                <a:gd name="connsiteX33" fmla="*/ 207094 w 8931024"/>
                <a:gd name="connsiteY33" fmla="*/ 1350038 h 3843248"/>
                <a:gd name="connsiteX34" fmla="*/ 981393 w 8931024"/>
                <a:gd name="connsiteY34" fmla="*/ 1162200 h 3843248"/>
                <a:gd name="connsiteX35" fmla="*/ 1018409 w 8931024"/>
                <a:gd name="connsiteY35" fmla="*/ 855939 h 3843248"/>
                <a:gd name="connsiteX36" fmla="*/ 778565 w 8931024"/>
                <a:gd name="connsiteY36" fmla="*/ 560403 h 3843248"/>
                <a:gd name="connsiteX37" fmla="*/ 174693 w 8931024"/>
                <a:gd name="connsiteY37" fmla="*/ 250221 h 3843248"/>
                <a:gd name="connsiteX38" fmla="*/ 326093 w 8931024"/>
                <a:gd name="connsiteY38" fmla="*/ 0 h 3843248"/>
                <a:gd name="connsiteX0" fmla="*/ 326093 w 8931024"/>
                <a:gd name="connsiteY0" fmla="*/ 0 h 3843248"/>
                <a:gd name="connsiteX1" fmla="*/ 2250946 w 8931024"/>
                <a:gd name="connsiteY1" fmla="*/ 284813 h 3843248"/>
                <a:gd name="connsiteX2" fmla="*/ 2646802 w 8931024"/>
                <a:gd name="connsiteY2" fmla="*/ 389744 h 3843248"/>
                <a:gd name="connsiteX3" fmla="*/ 2875920 w 8931024"/>
                <a:gd name="connsiteY3" fmla="*/ 485797 h 3843248"/>
                <a:gd name="connsiteX4" fmla="*/ 2680126 w 8931024"/>
                <a:gd name="connsiteY4" fmla="*/ 1759961 h 3843248"/>
                <a:gd name="connsiteX5" fmla="*/ 2904055 w 8931024"/>
                <a:gd name="connsiteY5" fmla="*/ 2120647 h 3843248"/>
                <a:gd name="connsiteX6" fmla="*/ 4188366 w 8931024"/>
                <a:gd name="connsiteY6" fmla="*/ 2296263 h 3843248"/>
                <a:gd name="connsiteX7" fmla="*/ 4419331 w 8931024"/>
                <a:gd name="connsiteY7" fmla="*/ 1877461 h 3843248"/>
                <a:gd name="connsiteX8" fmla="*/ 5293373 w 8931024"/>
                <a:gd name="connsiteY8" fmla="*/ 1829722 h 3843248"/>
                <a:gd name="connsiteX9" fmla="*/ 5331309 w 8931024"/>
                <a:gd name="connsiteY9" fmla="*/ 1583423 h 3843248"/>
                <a:gd name="connsiteX10" fmla="*/ 5187519 w 8931024"/>
                <a:gd name="connsiteY10" fmla="*/ 1262518 h 3843248"/>
                <a:gd name="connsiteX11" fmla="*/ 5467720 w 8931024"/>
                <a:gd name="connsiteY11" fmla="*/ 938270 h 3843248"/>
                <a:gd name="connsiteX12" fmla="*/ 7721433 w 8931024"/>
                <a:gd name="connsiteY12" fmla="*/ 2146938 h 3843248"/>
                <a:gd name="connsiteX13" fmla="*/ 7619845 w 8931024"/>
                <a:gd name="connsiteY13" fmla="*/ 2518348 h 3843248"/>
                <a:gd name="connsiteX14" fmla="*/ 8509800 w 8931024"/>
                <a:gd name="connsiteY14" fmla="*/ 2923083 h 3843248"/>
                <a:gd name="connsiteX15" fmla="*/ 8716896 w 8931024"/>
                <a:gd name="connsiteY15" fmla="*/ 2864967 h 3843248"/>
                <a:gd name="connsiteX16" fmla="*/ 8931024 w 8931024"/>
                <a:gd name="connsiteY16" fmla="*/ 3213085 h 3843248"/>
                <a:gd name="connsiteX17" fmla="*/ 8871985 w 8931024"/>
                <a:gd name="connsiteY17" fmla="*/ 3536410 h 3843248"/>
                <a:gd name="connsiteX18" fmla="*/ 8334184 w 8931024"/>
                <a:gd name="connsiteY18" fmla="*/ 3693346 h 3843248"/>
                <a:gd name="connsiteX19" fmla="*/ 6045302 w 8931024"/>
                <a:gd name="connsiteY19" fmla="*/ 3418334 h 3843248"/>
                <a:gd name="connsiteX20" fmla="*/ 5397035 w 8931024"/>
                <a:gd name="connsiteY20" fmla="*/ 3508275 h 3843248"/>
                <a:gd name="connsiteX21" fmla="*/ 5010059 w 8931024"/>
                <a:gd name="connsiteY21" fmla="*/ 3463305 h 3843248"/>
                <a:gd name="connsiteX22" fmla="*/ 4716367 w 8931024"/>
                <a:gd name="connsiteY22" fmla="*/ 3395389 h 3843248"/>
                <a:gd name="connsiteX23" fmla="*/ 4107881 w 8931024"/>
                <a:gd name="connsiteY23" fmla="*/ 3610439 h 3843248"/>
                <a:gd name="connsiteX24" fmla="*/ 3359295 w 8931024"/>
                <a:gd name="connsiteY24" fmla="*/ 3454426 h 3843248"/>
                <a:gd name="connsiteX25" fmla="*/ 2100122 w 8931024"/>
                <a:gd name="connsiteY25" fmla="*/ 3843248 h 3843248"/>
                <a:gd name="connsiteX26" fmla="*/ 1555287 w 8931024"/>
                <a:gd name="connsiteY26" fmla="*/ 3640419 h 3843248"/>
                <a:gd name="connsiteX27" fmla="*/ 1023596 w 8931024"/>
                <a:gd name="connsiteY27" fmla="*/ 3348572 h 3843248"/>
                <a:gd name="connsiteX28" fmla="*/ 808546 w 8931024"/>
                <a:gd name="connsiteY28" fmla="*/ 2926426 h 3843248"/>
                <a:gd name="connsiteX29" fmla="*/ 846483 w 8931024"/>
                <a:gd name="connsiteY29" fmla="*/ 2739510 h 3843248"/>
                <a:gd name="connsiteX30" fmla="*/ 707881 w 8931024"/>
                <a:gd name="connsiteY30" fmla="*/ 2414916 h 3843248"/>
                <a:gd name="connsiteX31" fmla="*/ 243187 w 8931024"/>
                <a:gd name="connsiteY31" fmla="*/ 2060340 h 3843248"/>
                <a:gd name="connsiteX32" fmla="*/ 0 w 8931024"/>
                <a:gd name="connsiteY32" fmla="*/ 1756271 h 3843248"/>
                <a:gd name="connsiteX33" fmla="*/ 207094 w 8931024"/>
                <a:gd name="connsiteY33" fmla="*/ 1350038 h 3843248"/>
                <a:gd name="connsiteX34" fmla="*/ 981393 w 8931024"/>
                <a:gd name="connsiteY34" fmla="*/ 1162200 h 3843248"/>
                <a:gd name="connsiteX35" fmla="*/ 1018409 w 8931024"/>
                <a:gd name="connsiteY35" fmla="*/ 855939 h 3843248"/>
                <a:gd name="connsiteX36" fmla="*/ 778565 w 8931024"/>
                <a:gd name="connsiteY36" fmla="*/ 560403 h 3843248"/>
                <a:gd name="connsiteX37" fmla="*/ 174693 w 8931024"/>
                <a:gd name="connsiteY37" fmla="*/ 250221 h 3843248"/>
                <a:gd name="connsiteX38" fmla="*/ 326093 w 8931024"/>
                <a:gd name="connsiteY38" fmla="*/ 0 h 3843248"/>
                <a:gd name="connsiteX0" fmla="*/ 326093 w 8931024"/>
                <a:gd name="connsiteY0" fmla="*/ 0 h 3843248"/>
                <a:gd name="connsiteX1" fmla="*/ 2250946 w 8931024"/>
                <a:gd name="connsiteY1" fmla="*/ 284813 h 3843248"/>
                <a:gd name="connsiteX2" fmla="*/ 2646802 w 8931024"/>
                <a:gd name="connsiteY2" fmla="*/ 389744 h 3843248"/>
                <a:gd name="connsiteX3" fmla="*/ 2875920 w 8931024"/>
                <a:gd name="connsiteY3" fmla="*/ 485797 h 3843248"/>
                <a:gd name="connsiteX4" fmla="*/ 2680126 w 8931024"/>
                <a:gd name="connsiteY4" fmla="*/ 1759961 h 3843248"/>
                <a:gd name="connsiteX5" fmla="*/ 2904055 w 8931024"/>
                <a:gd name="connsiteY5" fmla="*/ 2120647 h 3843248"/>
                <a:gd name="connsiteX6" fmla="*/ 4188366 w 8931024"/>
                <a:gd name="connsiteY6" fmla="*/ 2296263 h 3843248"/>
                <a:gd name="connsiteX7" fmla="*/ 4419331 w 8931024"/>
                <a:gd name="connsiteY7" fmla="*/ 1877461 h 3843248"/>
                <a:gd name="connsiteX8" fmla="*/ 5293373 w 8931024"/>
                <a:gd name="connsiteY8" fmla="*/ 1829722 h 3843248"/>
                <a:gd name="connsiteX9" fmla="*/ 5331309 w 8931024"/>
                <a:gd name="connsiteY9" fmla="*/ 1583423 h 3843248"/>
                <a:gd name="connsiteX10" fmla="*/ 5187519 w 8931024"/>
                <a:gd name="connsiteY10" fmla="*/ 1262518 h 3843248"/>
                <a:gd name="connsiteX11" fmla="*/ 5467720 w 8931024"/>
                <a:gd name="connsiteY11" fmla="*/ 938270 h 3843248"/>
                <a:gd name="connsiteX12" fmla="*/ 7819907 w 8931024"/>
                <a:gd name="connsiteY12" fmla="*/ 2083634 h 3843248"/>
                <a:gd name="connsiteX13" fmla="*/ 7619845 w 8931024"/>
                <a:gd name="connsiteY13" fmla="*/ 2518348 h 3843248"/>
                <a:gd name="connsiteX14" fmla="*/ 8509800 w 8931024"/>
                <a:gd name="connsiteY14" fmla="*/ 2923083 h 3843248"/>
                <a:gd name="connsiteX15" fmla="*/ 8716896 w 8931024"/>
                <a:gd name="connsiteY15" fmla="*/ 2864967 h 3843248"/>
                <a:gd name="connsiteX16" fmla="*/ 8931024 w 8931024"/>
                <a:gd name="connsiteY16" fmla="*/ 3213085 h 3843248"/>
                <a:gd name="connsiteX17" fmla="*/ 8871985 w 8931024"/>
                <a:gd name="connsiteY17" fmla="*/ 3536410 h 3843248"/>
                <a:gd name="connsiteX18" fmla="*/ 8334184 w 8931024"/>
                <a:gd name="connsiteY18" fmla="*/ 3693346 h 3843248"/>
                <a:gd name="connsiteX19" fmla="*/ 6045302 w 8931024"/>
                <a:gd name="connsiteY19" fmla="*/ 3418334 h 3843248"/>
                <a:gd name="connsiteX20" fmla="*/ 5397035 w 8931024"/>
                <a:gd name="connsiteY20" fmla="*/ 3508275 h 3843248"/>
                <a:gd name="connsiteX21" fmla="*/ 5010059 w 8931024"/>
                <a:gd name="connsiteY21" fmla="*/ 3463305 h 3843248"/>
                <a:gd name="connsiteX22" fmla="*/ 4716367 w 8931024"/>
                <a:gd name="connsiteY22" fmla="*/ 3395389 h 3843248"/>
                <a:gd name="connsiteX23" fmla="*/ 4107881 w 8931024"/>
                <a:gd name="connsiteY23" fmla="*/ 3610439 h 3843248"/>
                <a:gd name="connsiteX24" fmla="*/ 3359295 w 8931024"/>
                <a:gd name="connsiteY24" fmla="*/ 3454426 h 3843248"/>
                <a:gd name="connsiteX25" fmla="*/ 2100122 w 8931024"/>
                <a:gd name="connsiteY25" fmla="*/ 3843248 h 3843248"/>
                <a:gd name="connsiteX26" fmla="*/ 1555287 w 8931024"/>
                <a:gd name="connsiteY26" fmla="*/ 3640419 h 3843248"/>
                <a:gd name="connsiteX27" fmla="*/ 1023596 w 8931024"/>
                <a:gd name="connsiteY27" fmla="*/ 3348572 h 3843248"/>
                <a:gd name="connsiteX28" fmla="*/ 808546 w 8931024"/>
                <a:gd name="connsiteY28" fmla="*/ 2926426 h 3843248"/>
                <a:gd name="connsiteX29" fmla="*/ 846483 w 8931024"/>
                <a:gd name="connsiteY29" fmla="*/ 2739510 h 3843248"/>
                <a:gd name="connsiteX30" fmla="*/ 707881 w 8931024"/>
                <a:gd name="connsiteY30" fmla="*/ 2414916 h 3843248"/>
                <a:gd name="connsiteX31" fmla="*/ 243187 w 8931024"/>
                <a:gd name="connsiteY31" fmla="*/ 2060340 h 3843248"/>
                <a:gd name="connsiteX32" fmla="*/ 0 w 8931024"/>
                <a:gd name="connsiteY32" fmla="*/ 1756271 h 3843248"/>
                <a:gd name="connsiteX33" fmla="*/ 207094 w 8931024"/>
                <a:gd name="connsiteY33" fmla="*/ 1350038 h 3843248"/>
                <a:gd name="connsiteX34" fmla="*/ 981393 w 8931024"/>
                <a:gd name="connsiteY34" fmla="*/ 1162200 h 3843248"/>
                <a:gd name="connsiteX35" fmla="*/ 1018409 w 8931024"/>
                <a:gd name="connsiteY35" fmla="*/ 855939 h 3843248"/>
                <a:gd name="connsiteX36" fmla="*/ 778565 w 8931024"/>
                <a:gd name="connsiteY36" fmla="*/ 560403 h 3843248"/>
                <a:gd name="connsiteX37" fmla="*/ 174693 w 8931024"/>
                <a:gd name="connsiteY37" fmla="*/ 250221 h 3843248"/>
                <a:gd name="connsiteX38" fmla="*/ 326093 w 8931024"/>
                <a:gd name="connsiteY38" fmla="*/ 0 h 3843248"/>
                <a:gd name="connsiteX0" fmla="*/ 326093 w 8931024"/>
                <a:gd name="connsiteY0" fmla="*/ 0 h 3843248"/>
                <a:gd name="connsiteX1" fmla="*/ 2250946 w 8931024"/>
                <a:gd name="connsiteY1" fmla="*/ 284813 h 3843248"/>
                <a:gd name="connsiteX2" fmla="*/ 2646802 w 8931024"/>
                <a:gd name="connsiteY2" fmla="*/ 389744 h 3843248"/>
                <a:gd name="connsiteX3" fmla="*/ 2875920 w 8931024"/>
                <a:gd name="connsiteY3" fmla="*/ 485797 h 3843248"/>
                <a:gd name="connsiteX4" fmla="*/ 2680126 w 8931024"/>
                <a:gd name="connsiteY4" fmla="*/ 1759961 h 3843248"/>
                <a:gd name="connsiteX5" fmla="*/ 2904055 w 8931024"/>
                <a:gd name="connsiteY5" fmla="*/ 2120647 h 3843248"/>
                <a:gd name="connsiteX6" fmla="*/ 4188366 w 8931024"/>
                <a:gd name="connsiteY6" fmla="*/ 2296263 h 3843248"/>
                <a:gd name="connsiteX7" fmla="*/ 4419331 w 8931024"/>
                <a:gd name="connsiteY7" fmla="*/ 1877461 h 3843248"/>
                <a:gd name="connsiteX8" fmla="*/ 5293373 w 8931024"/>
                <a:gd name="connsiteY8" fmla="*/ 1829722 h 3843248"/>
                <a:gd name="connsiteX9" fmla="*/ 5331309 w 8931024"/>
                <a:gd name="connsiteY9" fmla="*/ 1583423 h 3843248"/>
                <a:gd name="connsiteX10" fmla="*/ 5187519 w 8931024"/>
                <a:gd name="connsiteY10" fmla="*/ 1262518 h 3843248"/>
                <a:gd name="connsiteX11" fmla="*/ 5439585 w 8931024"/>
                <a:gd name="connsiteY11" fmla="*/ 959371 h 3843248"/>
                <a:gd name="connsiteX12" fmla="*/ 7819907 w 8931024"/>
                <a:gd name="connsiteY12" fmla="*/ 2083634 h 3843248"/>
                <a:gd name="connsiteX13" fmla="*/ 7619845 w 8931024"/>
                <a:gd name="connsiteY13" fmla="*/ 2518348 h 3843248"/>
                <a:gd name="connsiteX14" fmla="*/ 8509800 w 8931024"/>
                <a:gd name="connsiteY14" fmla="*/ 2923083 h 3843248"/>
                <a:gd name="connsiteX15" fmla="*/ 8716896 w 8931024"/>
                <a:gd name="connsiteY15" fmla="*/ 2864967 h 3843248"/>
                <a:gd name="connsiteX16" fmla="*/ 8931024 w 8931024"/>
                <a:gd name="connsiteY16" fmla="*/ 3213085 h 3843248"/>
                <a:gd name="connsiteX17" fmla="*/ 8871985 w 8931024"/>
                <a:gd name="connsiteY17" fmla="*/ 3536410 h 3843248"/>
                <a:gd name="connsiteX18" fmla="*/ 8334184 w 8931024"/>
                <a:gd name="connsiteY18" fmla="*/ 3693346 h 3843248"/>
                <a:gd name="connsiteX19" fmla="*/ 6045302 w 8931024"/>
                <a:gd name="connsiteY19" fmla="*/ 3418334 h 3843248"/>
                <a:gd name="connsiteX20" fmla="*/ 5397035 w 8931024"/>
                <a:gd name="connsiteY20" fmla="*/ 3508275 h 3843248"/>
                <a:gd name="connsiteX21" fmla="*/ 5010059 w 8931024"/>
                <a:gd name="connsiteY21" fmla="*/ 3463305 h 3843248"/>
                <a:gd name="connsiteX22" fmla="*/ 4716367 w 8931024"/>
                <a:gd name="connsiteY22" fmla="*/ 3395389 h 3843248"/>
                <a:gd name="connsiteX23" fmla="*/ 4107881 w 8931024"/>
                <a:gd name="connsiteY23" fmla="*/ 3610439 h 3843248"/>
                <a:gd name="connsiteX24" fmla="*/ 3359295 w 8931024"/>
                <a:gd name="connsiteY24" fmla="*/ 3454426 h 3843248"/>
                <a:gd name="connsiteX25" fmla="*/ 2100122 w 8931024"/>
                <a:gd name="connsiteY25" fmla="*/ 3843248 h 3843248"/>
                <a:gd name="connsiteX26" fmla="*/ 1555287 w 8931024"/>
                <a:gd name="connsiteY26" fmla="*/ 3640419 h 3843248"/>
                <a:gd name="connsiteX27" fmla="*/ 1023596 w 8931024"/>
                <a:gd name="connsiteY27" fmla="*/ 3348572 h 3843248"/>
                <a:gd name="connsiteX28" fmla="*/ 808546 w 8931024"/>
                <a:gd name="connsiteY28" fmla="*/ 2926426 h 3843248"/>
                <a:gd name="connsiteX29" fmla="*/ 846483 w 8931024"/>
                <a:gd name="connsiteY29" fmla="*/ 2739510 h 3843248"/>
                <a:gd name="connsiteX30" fmla="*/ 707881 w 8931024"/>
                <a:gd name="connsiteY30" fmla="*/ 2414916 h 3843248"/>
                <a:gd name="connsiteX31" fmla="*/ 243187 w 8931024"/>
                <a:gd name="connsiteY31" fmla="*/ 2060340 h 3843248"/>
                <a:gd name="connsiteX32" fmla="*/ 0 w 8931024"/>
                <a:gd name="connsiteY32" fmla="*/ 1756271 h 3843248"/>
                <a:gd name="connsiteX33" fmla="*/ 207094 w 8931024"/>
                <a:gd name="connsiteY33" fmla="*/ 1350038 h 3843248"/>
                <a:gd name="connsiteX34" fmla="*/ 981393 w 8931024"/>
                <a:gd name="connsiteY34" fmla="*/ 1162200 h 3843248"/>
                <a:gd name="connsiteX35" fmla="*/ 1018409 w 8931024"/>
                <a:gd name="connsiteY35" fmla="*/ 855939 h 3843248"/>
                <a:gd name="connsiteX36" fmla="*/ 778565 w 8931024"/>
                <a:gd name="connsiteY36" fmla="*/ 560403 h 3843248"/>
                <a:gd name="connsiteX37" fmla="*/ 174693 w 8931024"/>
                <a:gd name="connsiteY37" fmla="*/ 250221 h 3843248"/>
                <a:gd name="connsiteX38" fmla="*/ 326093 w 8931024"/>
                <a:gd name="connsiteY38" fmla="*/ 0 h 3843248"/>
                <a:gd name="connsiteX0" fmla="*/ 326093 w 8931024"/>
                <a:gd name="connsiteY0" fmla="*/ 0 h 3843248"/>
                <a:gd name="connsiteX1" fmla="*/ 2250946 w 8931024"/>
                <a:gd name="connsiteY1" fmla="*/ 284813 h 3843248"/>
                <a:gd name="connsiteX2" fmla="*/ 2646802 w 8931024"/>
                <a:gd name="connsiteY2" fmla="*/ 389744 h 3843248"/>
                <a:gd name="connsiteX3" fmla="*/ 2875920 w 8931024"/>
                <a:gd name="connsiteY3" fmla="*/ 485797 h 3843248"/>
                <a:gd name="connsiteX4" fmla="*/ 2680126 w 8931024"/>
                <a:gd name="connsiteY4" fmla="*/ 1759961 h 3843248"/>
                <a:gd name="connsiteX5" fmla="*/ 2904055 w 8931024"/>
                <a:gd name="connsiteY5" fmla="*/ 2120647 h 3843248"/>
                <a:gd name="connsiteX6" fmla="*/ 4188366 w 8931024"/>
                <a:gd name="connsiteY6" fmla="*/ 2296263 h 3843248"/>
                <a:gd name="connsiteX7" fmla="*/ 4419331 w 8931024"/>
                <a:gd name="connsiteY7" fmla="*/ 1877461 h 3843248"/>
                <a:gd name="connsiteX8" fmla="*/ 5293373 w 8931024"/>
                <a:gd name="connsiteY8" fmla="*/ 1829722 h 3843248"/>
                <a:gd name="connsiteX9" fmla="*/ 5331309 w 8931024"/>
                <a:gd name="connsiteY9" fmla="*/ 1583423 h 3843248"/>
                <a:gd name="connsiteX10" fmla="*/ 5187519 w 8931024"/>
                <a:gd name="connsiteY10" fmla="*/ 1262518 h 3843248"/>
                <a:gd name="connsiteX11" fmla="*/ 5467720 w 8931024"/>
                <a:gd name="connsiteY11" fmla="*/ 966405 h 3843248"/>
                <a:gd name="connsiteX12" fmla="*/ 7819907 w 8931024"/>
                <a:gd name="connsiteY12" fmla="*/ 2083634 h 3843248"/>
                <a:gd name="connsiteX13" fmla="*/ 7619845 w 8931024"/>
                <a:gd name="connsiteY13" fmla="*/ 2518348 h 3843248"/>
                <a:gd name="connsiteX14" fmla="*/ 8509800 w 8931024"/>
                <a:gd name="connsiteY14" fmla="*/ 2923083 h 3843248"/>
                <a:gd name="connsiteX15" fmla="*/ 8716896 w 8931024"/>
                <a:gd name="connsiteY15" fmla="*/ 2864967 h 3843248"/>
                <a:gd name="connsiteX16" fmla="*/ 8931024 w 8931024"/>
                <a:gd name="connsiteY16" fmla="*/ 3213085 h 3843248"/>
                <a:gd name="connsiteX17" fmla="*/ 8871985 w 8931024"/>
                <a:gd name="connsiteY17" fmla="*/ 3536410 h 3843248"/>
                <a:gd name="connsiteX18" fmla="*/ 8334184 w 8931024"/>
                <a:gd name="connsiteY18" fmla="*/ 3693346 h 3843248"/>
                <a:gd name="connsiteX19" fmla="*/ 6045302 w 8931024"/>
                <a:gd name="connsiteY19" fmla="*/ 3418334 h 3843248"/>
                <a:gd name="connsiteX20" fmla="*/ 5397035 w 8931024"/>
                <a:gd name="connsiteY20" fmla="*/ 3508275 h 3843248"/>
                <a:gd name="connsiteX21" fmla="*/ 5010059 w 8931024"/>
                <a:gd name="connsiteY21" fmla="*/ 3463305 h 3843248"/>
                <a:gd name="connsiteX22" fmla="*/ 4716367 w 8931024"/>
                <a:gd name="connsiteY22" fmla="*/ 3395389 h 3843248"/>
                <a:gd name="connsiteX23" fmla="*/ 4107881 w 8931024"/>
                <a:gd name="connsiteY23" fmla="*/ 3610439 h 3843248"/>
                <a:gd name="connsiteX24" fmla="*/ 3359295 w 8931024"/>
                <a:gd name="connsiteY24" fmla="*/ 3454426 h 3843248"/>
                <a:gd name="connsiteX25" fmla="*/ 2100122 w 8931024"/>
                <a:gd name="connsiteY25" fmla="*/ 3843248 h 3843248"/>
                <a:gd name="connsiteX26" fmla="*/ 1555287 w 8931024"/>
                <a:gd name="connsiteY26" fmla="*/ 3640419 h 3843248"/>
                <a:gd name="connsiteX27" fmla="*/ 1023596 w 8931024"/>
                <a:gd name="connsiteY27" fmla="*/ 3348572 h 3843248"/>
                <a:gd name="connsiteX28" fmla="*/ 808546 w 8931024"/>
                <a:gd name="connsiteY28" fmla="*/ 2926426 h 3843248"/>
                <a:gd name="connsiteX29" fmla="*/ 846483 w 8931024"/>
                <a:gd name="connsiteY29" fmla="*/ 2739510 h 3843248"/>
                <a:gd name="connsiteX30" fmla="*/ 707881 w 8931024"/>
                <a:gd name="connsiteY30" fmla="*/ 2414916 h 3843248"/>
                <a:gd name="connsiteX31" fmla="*/ 243187 w 8931024"/>
                <a:gd name="connsiteY31" fmla="*/ 2060340 h 3843248"/>
                <a:gd name="connsiteX32" fmla="*/ 0 w 8931024"/>
                <a:gd name="connsiteY32" fmla="*/ 1756271 h 3843248"/>
                <a:gd name="connsiteX33" fmla="*/ 207094 w 8931024"/>
                <a:gd name="connsiteY33" fmla="*/ 1350038 h 3843248"/>
                <a:gd name="connsiteX34" fmla="*/ 981393 w 8931024"/>
                <a:gd name="connsiteY34" fmla="*/ 1162200 h 3843248"/>
                <a:gd name="connsiteX35" fmla="*/ 1018409 w 8931024"/>
                <a:gd name="connsiteY35" fmla="*/ 855939 h 3843248"/>
                <a:gd name="connsiteX36" fmla="*/ 778565 w 8931024"/>
                <a:gd name="connsiteY36" fmla="*/ 560403 h 3843248"/>
                <a:gd name="connsiteX37" fmla="*/ 174693 w 8931024"/>
                <a:gd name="connsiteY37" fmla="*/ 250221 h 3843248"/>
                <a:gd name="connsiteX38" fmla="*/ 326093 w 8931024"/>
                <a:gd name="connsiteY38" fmla="*/ 0 h 38432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</a:cxnLst>
              <a:rect l="l" t="t" r="r" b="b"/>
              <a:pathLst>
                <a:path w="8931024" h="3843248">
                  <a:moveTo>
                    <a:pt x="326093" y="0"/>
                  </a:moveTo>
                  <a:lnTo>
                    <a:pt x="2250946" y="284813"/>
                  </a:lnTo>
                  <a:lnTo>
                    <a:pt x="2646802" y="389744"/>
                  </a:lnTo>
                  <a:lnTo>
                    <a:pt x="2875920" y="485797"/>
                  </a:lnTo>
                  <a:lnTo>
                    <a:pt x="2680126" y="1759961"/>
                  </a:lnTo>
                  <a:lnTo>
                    <a:pt x="2904055" y="2120647"/>
                  </a:lnTo>
                  <a:lnTo>
                    <a:pt x="4188366" y="2296263"/>
                  </a:lnTo>
                  <a:lnTo>
                    <a:pt x="4419331" y="1877461"/>
                  </a:lnTo>
                  <a:lnTo>
                    <a:pt x="5293373" y="1829722"/>
                  </a:lnTo>
                  <a:lnTo>
                    <a:pt x="5331309" y="1583423"/>
                  </a:lnTo>
                  <a:lnTo>
                    <a:pt x="5187519" y="1262518"/>
                  </a:lnTo>
                  <a:lnTo>
                    <a:pt x="5467720" y="966405"/>
                  </a:lnTo>
                  <a:lnTo>
                    <a:pt x="7819907" y="2083634"/>
                  </a:lnTo>
                  <a:lnTo>
                    <a:pt x="7619845" y="2518348"/>
                  </a:lnTo>
                  <a:lnTo>
                    <a:pt x="8509800" y="2923083"/>
                  </a:lnTo>
                  <a:lnTo>
                    <a:pt x="8716896" y="2864967"/>
                  </a:lnTo>
                  <a:lnTo>
                    <a:pt x="8931024" y="3213085"/>
                  </a:lnTo>
                  <a:lnTo>
                    <a:pt x="8871985" y="3536410"/>
                  </a:lnTo>
                  <a:lnTo>
                    <a:pt x="8334184" y="3693346"/>
                  </a:lnTo>
                  <a:lnTo>
                    <a:pt x="6045302" y="3418334"/>
                  </a:lnTo>
                  <a:lnTo>
                    <a:pt x="5397035" y="3508275"/>
                  </a:lnTo>
                  <a:lnTo>
                    <a:pt x="5010059" y="3463305"/>
                  </a:lnTo>
                  <a:lnTo>
                    <a:pt x="4716367" y="3395389"/>
                  </a:lnTo>
                  <a:lnTo>
                    <a:pt x="4107881" y="3610439"/>
                  </a:lnTo>
                  <a:lnTo>
                    <a:pt x="3359295" y="3454426"/>
                  </a:lnTo>
                  <a:lnTo>
                    <a:pt x="2100122" y="3843248"/>
                  </a:lnTo>
                  <a:lnTo>
                    <a:pt x="1555287" y="3640419"/>
                  </a:lnTo>
                  <a:lnTo>
                    <a:pt x="1023596" y="3348572"/>
                  </a:lnTo>
                  <a:lnTo>
                    <a:pt x="808546" y="2926426"/>
                  </a:lnTo>
                  <a:lnTo>
                    <a:pt x="846483" y="2739510"/>
                  </a:lnTo>
                  <a:lnTo>
                    <a:pt x="707881" y="2414916"/>
                  </a:lnTo>
                  <a:lnTo>
                    <a:pt x="243187" y="2060340"/>
                  </a:lnTo>
                  <a:lnTo>
                    <a:pt x="0" y="1756271"/>
                  </a:lnTo>
                  <a:lnTo>
                    <a:pt x="207094" y="1350038"/>
                  </a:lnTo>
                  <a:lnTo>
                    <a:pt x="981393" y="1162200"/>
                  </a:lnTo>
                  <a:lnTo>
                    <a:pt x="1018409" y="855939"/>
                  </a:lnTo>
                  <a:lnTo>
                    <a:pt x="778565" y="560403"/>
                  </a:lnTo>
                  <a:lnTo>
                    <a:pt x="174693" y="250221"/>
                  </a:lnTo>
                  <a:lnTo>
                    <a:pt x="326093" y="0"/>
                  </a:lnTo>
                  <a:close/>
                </a:path>
              </a:pathLst>
            </a:custGeom>
            <a:solidFill>
              <a:schemeClr val="accent6">
                <a:lumMod val="40000"/>
                <a:lumOff val="60000"/>
              </a:schemeClr>
            </a:solidFill>
            <a:ln w="12700">
              <a:noFill/>
            </a:ln>
            <a:effectLst>
              <a:softEdge rad="508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9" name="フリーフォーム 108"/>
            <p:cNvSpPr/>
            <p:nvPr/>
          </p:nvSpPr>
          <p:spPr>
            <a:xfrm>
              <a:off x="6029436" y="3706599"/>
              <a:ext cx="5655263" cy="3018161"/>
            </a:xfrm>
            <a:custGeom>
              <a:avLst/>
              <a:gdLst>
                <a:gd name="connsiteX0" fmla="*/ 156411 w 4752474"/>
                <a:gd name="connsiteY0" fmla="*/ 1383632 h 2538664"/>
                <a:gd name="connsiteX1" fmla="*/ 397042 w 4752474"/>
                <a:gd name="connsiteY1" fmla="*/ 950495 h 2538664"/>
                <a:gd name="connsiteX2" fmla="*/ 1323474 w 4752474"/>
                <a:gd name="connsiteY2" fmla="*/ 878306 h 2538664"/>
                <a:gd name="connsiteX3" fmla="*/ 1383632 w 4752474"/>
                <a:gd name="connsiteY3" fmla="*/ 517358 h 2538664"/>
                <a:gd name="connsiteX4" fmla="*/ 1215190 w 4752474"/>
                <a:gd name="connsiteY4" fmla="*/ 240632 h 2538664"/>
                <a:gd name="connsiteX5" fmla="*/ 1419726 w 4752474"/>
                <a:gd name="connsiteY5" fmla="*/ 0 h 2538664"/>
                <a:gd name="connsiteX6" fmla="*/ 3633537 w 4752474"/>
                <a:gd name="connsiteY6" fmla="*/ 1070811 h 2538664"/>
                <a:gd name="connsiteX7" fmla="*/ 3416969 w 4752474"/>
                <a:gd name="connsiteY7" fmla="*/ 1528011 h 2538664"/>
                <a:gd name="connsiteX8" fmla="*/ 4415590 w 4752474"/>
                <a:gd name="connsiteY8" fmla="*/ 1961148 h 2538664"/>
                <a:gd name="connsiteX9" fmla="*/ 4608095 w 4752474"/>
                <a:gd name="connsiteY9" fmla="*/ 1925053 h 2538664"/>
                <a:gd name="connsiteX10" fmla="*/ 4752474 w 4752474"/>
                <a:gd name="connsiteY10" fmla="*/ 2177716 h 2538664"/>
                <a:gd name="connsiteX11" fmla="*/ 4716379 w 4752474"/>
                <a:gd name="connsiteY11" fmla="*/ 2394285 h 2538664"/>
                <a:gd name="connsiteX12" fmla="*/ 4235116 w 4752474"/>
                <a:gd name="connsiteY12" fmla="*/ 2538664 h 2538664"/>
                <a:gd name="connsiteX13" fmla="*/ 1949116 w 4752474"/>
                <a:gd name="connsiteY13" fmla="*/ 2286000 h 2538664"/>
                <a:gd name="connsiteX14" fmla="*/ 1299411 w 4752474"/>
                <a:gd name="connsiteY14" fmla="*/ 2370222 h 2538664"/>
                <a:gd name="connsiteX15" fmla="*/ 926432 w 4752474"/>
                <a:gd name="connsiteY15" fmla="*/ 2334127 h 2538664"/>
                <a:gd name="connsiteX16" fmla="*/ 613611 w 4752474"/>
                <a:gd name="connsiteY16" fmla="*/ 2249906 h 2538664"/>
                <a:gd name="connsiteX17" fmla="*/ 0 w 4752474"/>
                <a:gd name="connsiteY17" fmla="*/ 2442411 h 2538664"/>
                <a:gd name="connsiteX18" fmla="*/ 156411 w 4752474"/>
                <a:gd name="connsiteY18" fmla="*/ 1383632 h 2538664"/>
                <a:gd name="connsiteX0" fmla="*/ 160744 w 4756807"/>
                <a:gd name="connsiteY0" fmla="*/ 1383632 h 2538664"/>
                <a:gd name="connsiteX1" fmla="*/ 401375 w 4756807"/>
                <a:gd name="connsiteY1" fmla="*/ 950495 h 2538664"/>
                <a:gd name="connsiteX2" fmla="*/ 1327807 w 4756807"/>
                <a:gd name="connsiteY2" fmla="*/ 878306 h 2538664"/>
                <a:gd name="connsiteX3" fmla="*/ 1387965 w 4756807"/>
                <a:gd name="connsiteY3" fmla="*/ 517358 h 2538664"/>
                <a:gd name="connsiteX4" fmla="*/ 1219523 w 4756807"/>
                <a:gd name="connsiteY4" fmla="*/ 240632 h 2538664"/>
                <a:gd name="connsiteX5" fmla="*/ 1424059 w 4756807"/>
                <a:gd name="connsiteY5" fmla="*/ 0 h 2538664"/>
                <a:gd name="connsiteX6" fmla="*/ 3637870 w 4756807"/>
                <a:gd name="connsiteY6" fmla="*/ 1070811 h 2538664"/>
                <a:gd name="connsiteX7" fmla="*/ 3421302 w 4756807"/>
                <a:gd name="connsiteY7" fmla="*/ 1528011 h 2538664"/>
                <a:gd name="connsiteX8" fmla="*/ 4419923 w 4756807"/>
                <a:gd name="connsiteY8" fmla="*/ 1961148 h 2538664"/>
                <a:gd name="connsiteX9" fmla="*/ 4612428 w 4756807"/>
                <a:gd name="connsiteY9" fmla="*/ 1925053 h 2538664"/>
                <a:gd name="connsiteX10" fmla="*/ 4756807 w 4756807"/>
                <a:gd name="connsiteY10" fmla="*/ 2177716 h 2538664"/>
                <a:gd name="connsiteX11" fmla="*/ 4720712 w 4756807"/>
                <a:gd name="connsiteY11" fmla="*/ 2394285 h 2538664"/>
                <a:gd name="connsiteX12" fmla="*/ 4239449 w 4756807"/>
                <a:gd name="connsiteY12" fmla="*/ 2538664 h 2538664"/>
                <a:gd name="connsiteX13" fmla="*/ 1953449 w 4756807"/>
                <a:gd name="connsiteY13" fmla="*/ 2286000 h 2538664"/>
                <a:gd name="connsiteX14" fmla="*/ 1303744 w 4756807"/>
                <a:gd name="connsiteY14" fmla="*/ 2370222 h 2538664"/>
                <a:gd name="connsiteX15" fmla="*/ 930765 w 4756807"/>
                <a:gd name="connsiteY15" fmla="*/ 2334127 h 2538664"/>
                <a:gd name="connsiteX16" fmla="*/ 617944 w 4756807"/>
                <a:gd name="connsiteY16" fmla="*/ 2249906 h 2538664"/>
                <a:gd name="connsiteX17" fmla="*/ 0 w 4756807"/>
                <a:gd name="connsiteY17" fmla="*/ 2472747 h 2538664"/>
                <a:gd name="connsiteX18" fmla="*/ 160744 w 4756807"/>
                <a:gd name="connsiteY18" fmla="*/ 1383632 h 25386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4756807" h="2538664">
                  <a:moveTo>
                    <a:pt x="160744" y="1383632"/>
                  </a:moveTo>
                  <a:lnTo>
                    <a:pt x="401375" y="950495"/>
                  </a:lnTo>
                  <a:lnTo>
                    <a:pt x="1327807" y="878306"/>
                  </a:lnTo>
                  <a:lnTo>
                    <a:pt x="1387965" y="517358"/>
                  </a:lnTo>
                  <a:lnTo>
                    <a:pt x="1219523" y="240632"/>
                  </a:lnTo>
                  <a:lnTo>
                    <a:pt x="1424059" y="0"/>
                  </a:lnTo>
                  <a:lnTo>
                    <a:pt x="3637870" y="1070811"/>
                  </a:lnTo>
                  <a:lnTo>
                    <a:pt x="3421302" y="1528011"/>
                  </a:lnTo>
                  <a:lnTo>
                    <a:pt x="4419923" y="1961148"/>
                  </a:lnTo>
                  <a:lnTo>
                    <a:pt x="4612428" y="1925053"/>
                  </a:lnTo>
                  <a:lnTo>
                    <a:pt x="4756807" y="2177716"/>
                  </a:lnTo>
                  <a:lnTo>
                    <a:pt x="4720712" y="2394285"/>
                  </a:lnTo>
                  <a:lnTo>
                    <a:pt x="4239449" y="2538664"/>
                  </a:lnTo>
                  <a:lnTo>
                    <a:pt x="1953449" y="2286000"/>
                  </a:lnTo>
                  <a:lnTo>
                    <a:pt x="1303744" y="2370222"/>
                  </a:lnTo>
                  <a:lnTo>
                    <a:pt x="930765" y="2334127"/>
                  </a:lnTo>
                  <a:lnTo>
                    <a:pt x="617944" y="2249906"/>
                  </a:lnTo>
                  <a:lnTo>
                    <a:pt x="0" y="2472747"/>
                  </a:lnTo>
                  <a:lnTo>
                    <a:pt x="160744" y="1383632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164" name="グループ化 163"/>
            <p:cNvGrpSpPr/>
            <p:nvPr/>
          </p:nvGrpSpPr>
          <p:grpSpPr>
            <a:xfrm>
              <a:off x="2319258" y="2140528"/>
              <a:ext cx="6810981" cy="4429623"/>
              <a:chOff x="2842590" y="1040921"/>
              <a:chExt cx="5728916" cy="3725886"/>
            </a:xfrm>
          </p:grpSpPr>
          <p:grpSp>
            <p:nvGrpSpPr>
              <p:cNvPr id="163" name="グループ化 162"/>
              <p:cNvGrpSpPr/>
              <p:nvPr/>
            </p:nvGrpSpPr>
            <p:grpSpPr>
              <a:xfrm>
                <a:off x="2842590" y="1040921"/>
                <a:ext cx="5728916" cy="3725886"/>
                <a:chOff x="2842590" y="1040921"/>
                <a:chExt cx="5728916" cy="3725886"/>
              </a:xfrm>
            </p:grpSpPr>
            <p:sp>
              <p:nvSpPr>
                <p:cNvPr id="79" name="円/楕円 78"/>
                <p:cNvSpPr/>
                <p:nvPr/>
              </p:nvSpPr>
              <p:spPr>
                <a:xfrm>
                  <a:off x="4194146" y="3257679"/>
                  <a:ext cx="303966" cy="303966"/>
                </a:xfrm>
                <a:prstGeom prst="ellipse">
                  <a:avLst/>
                </a:prstGeom>
                <a:noFill/>
                <a:ln w="73025" cap="flat" cmpd="sng" algn="ctr">
                  <a:solidFill>
                    <a:schemeClr val="bg1"/>
                  </a:solidFill>
                  <a:prstDash val="solid"/>
                </a:ln>
                <a:effectLst/>
                <a:scene3d>
                  <a:camera prst="orthographicFront">
                    <a:rot lat="0" lon="0" rev="0"/>
                  </a:camera>
                  <a:lightRig rig="threePt" dir="t"/>
                </a:scene3d>
              </p:spPr>
              <p:txBody>
                <a:bodyPr rtlCol="0" anchor="ctr"/>
                <a:lstStyle/>
                <a:p>
                  <a:pPr algn="ctr" defTabSz="872690">
                    <a:defRPr/>
                  </a:pPr>
                  <a:endParaRPr kumimoji="0" lang="ja-JP" altLang="en-US" sz="1700" kern="0">
                    <a:solidFill>
                      <a:prstClr val="white"/>
                    </a:solidFill>
                    <a:latin typeface="Calibri"/>
                    <a:ea typeface="ＭＳ Ｐゴシック" panose="020B0600070205080204" pitchFamily="50" charset="-128"/>
                  </a:endParaRPr>
                </a:p>
              </p:txBody>
            </p:sp>
            <p:grpSp>
              <p:nvGrpSpPr>
                <p:cNvPr id="159" name="グループ化 158"/>
                <p:cNvGrpSpPr/>
                <p:nvPr/>
              </p:nvGrpSpPr>
              <p:grpSpPr>
                <a:xfrm>
                  <a:off x="2842590" y="1602188"/>
                  <a:ext cx="5728916" cy="3164619"/>
                  <a:chOff x="2842590" y="1602188"/>
                  <a:chExt cx="5728916" cy="3164619"/>
                </a:xfrm>
              </p:grpSpPr>
              <p:sp>
                <p:nvSpPr>
                  <p:cNvPr id="147" name="フリーフォーム 146"/>
                  <p:cNvSpPr/>
                  <p:nvPr/>
                </p:nvSpPr>
                <p:spPr>
                  <a:xfrm>
                    <a:off x="4460683" y="4206238"/>
                    <a:ext cx="2285999" cy="560569"/>
                  </a:xfrm>
                  <a:custGeom>
                    <a:avLst/>
                    <a:gdLst>
                      <a:gd name="connsiteX0" fmla="*/ 2297927 w 2297927"/>
                      <a:gd name="connsiteY0" fmla="*/ 254442 h 572494"/>
                      <a:gd name="connsiteX1" fmla="*/ 1574358 w 2297927"/>
                      <a:gd name="connsiteY1" fmla="*/ 548640 h 572494"/>
                      <a:gd name="connsiteX2" fmla="*/ 779228 w 2297927"/>
                      <a:gd name="connsiteY2" fmla="*/ 421419 h 572494"/>
                      <a:gd name="connsiteX3" fmla="*/ 337930 w 2297927"/>
                      <a:gd name="connsiteY3" fmla="*/ 572494 h 572494"/>
                      <a:gd name="connsiteX4" fmla="*/ 0 w 2297927"/>
                      <a:gd name="connsiteY4" fmla="*/ 0 h 572494"/>
                      <a:gd name="connsiteX0" fmla="*/ 2297927 w 2297927"/>
                      <a:gd name="connsiteY0" fmla="*/ 254442 h 584421"/>
                      <a:gd name="connsiteX1" fmla="*/ 1574358 w 2297927"/>
                      <a:gd name="connsiteY1" fmla="*/ 548640 h 584421"/>
                      <a:gd name="connsiteX2" fmla="*/ 779228 w 2297927"/>
                      <a:gd name="connsiteY2" fmla="*/ 421419 h 584421"/>
                      <a:gd name="connsiteX3" fmla="*/ 314076 w 2297927"/>
                      <a:gd name="connsiteY3" fmla="*/ 584421 h 584421"/>
                      <a:gd name="connsiteX4" fmla="*/ 0 w 2297927"/>
                      <a:gd name="connsiteY4" fmla="*/ 0 h 584421"/>
                      <a:gd name="connsiteX0" fmla="*/ 2293951 w 2293951"/>
                      <a:gd name="connsiteY0" fmla="*/ 234564 h 564543"/>
                      <a:gd name="connsiteX1" fmla="*/ 1570382 w 2293951"/>
                      <a:gd name="connsiteY1" fmla="*/ 528762 h 564543"/>
                      <a:gd name="connsiteX2" fmla="*/ 775252 w 2293951"/>
                      <a:gd name="connsiteY2" fmla="*/ 401541 h 564543"/>
                      <a:gd name="connsiteX3" fmla="*/ 310100 w 2293951"/>
                      <a:gd name="connsiteY3" fmla="*/ 564543 h 564543"/>
                      <a:gd name="connsiteX4" fmla="*/ 0 w 2293951"/>
                      <a:gd name="connsiteY4" fmla="*/ 0 h 564543"/>
                      <a:gd name="connsiteX0" fmla="*/ 2282024 w 2282024"/>
                      <a:gd name="connsiteY0" fmla="*/ 202759 h 532738"/>
                      <a:gd name="connsiteX1" fmla="*/ 1558455 w 2282024"/>
                      <a:gd name="connsiteY1" fmla="*/ 496957 h 532738"/>
                      <a:gd name="connsiteX2" fmla="*/ 763325 w 2282024"/>
                      <a:gd name="connsiteY2" fmla="*/ 369736 h 532738"/>
                      <a:gd name="connsiteX3" fmla="*/ 298173 w 2282024"/>
                      <a:gd name="connsiteY3" fmla="*/ 532738 h 532738"/>
                      <a:gd name="connsiteX4" fmla="*/ 0 w 2282024"/>
                      <a:gd name="connsiteY4" fmla="*/ 0 h 532738"/>
                      <a:gd name="connsiteX0" fmla="*/ 2297927 w 2297927"/>
                      <a:gd name="connsiteY0" fmla="*/ 222638 h 552617"/>
                      <a:gd name="connsiteX1" fmla="*/ 1574358 w 2297927"/>
                      <a:gd name="connsiteY1" fmla="*/ 516836 h 552617"/>
                      <a:gd name="connsiteX2" fmla="*/ 779228 w 2297927"/>
                      <a:gd name="connsiteY2" fmla="*/ 389615 h 552617"/>
                      <a:gd name="connsiteX3" fmla="*/ 314076 w 2297927"/>
                      <a:gd name="connsiteY3" fmla="*/ 552617 h 552617"/>
                      <a:gd name="connsiteX4" fmla="*/ 0 w 2297927"/>
                      <a:gd name="connsiteY4" fmla="*/ 0 h 552617"/>
                      <a:gd name="connsiteX0" fmla="*/ 2293951 w 2293951"/>
                      <a:gd name="connsiteY0" fmla="*/ 226614 h 556593"/>
                      <a:gd name="connsiteX1" fmla="*/ 1570382 w 2293951"/>
                      <a:gd name="connsiteY1" fmla="*/ 520812 h 556593"/>
                      <a:gd name="connsiteX2" fmla="*/ 775252 w 2293951"/>
                      <a:gd name="connsiteY2" fmla="*/ 393591 h 556593"/>
                      <a:gd name="connsiteX3" fmla="*/ 310100 w 2293951"/>
                      <a:gd name="connsiteY3" fmla="*/ 556593 h 556593"/>
                      <a:gd name="connsiteX4" fmla="*/ 0 w 2293951"/>
                      <a:gd name="connsiteY4" fmla="*/ 0 h 556593"/>
                      <a:gd name="connsiteX0" fmla="*/ 2282024 w 2282024"/>
                      <a:gd name="connsiteY0" fmla="*/ 214687 h 544666"/>
                      <a:gd name="connsiteX1" fmla="*/ 1558455 w 2282024"/>
                      <a:gd name="connsiteY1" fmla="*/ 508885 h 544666"/>
                      <a:gd name="connsiteX2" fmla="*/ 763325 w 2282024"/>
                      <a:gd name="connsiteY2" fmla="*/ 381664 h 544666"/>
                      <a:gd name="connsiteX3" fmla="*/ 298173 w 2282024"/>
                      <a:gd name="connsiteY3" fmla="*/ 544666 h 544666"/>
                      <a:gd name="connsiteX4" fmla="*/ 0 w 2282024"/>
                      <a:gd name="connsiteY4" fmla="*/ 0 h 544666"/>
                      <a:gd name="connsiteX0" fmla="*/ 2285999 w 2285999"/>
                      <a:gd name="connsiteY0" fmla="*/ 230590 h 560569"/>
                      <a:gd name="connsiteX1" fmla="*/ 1562430 w 2285999"/>
                      <a:gd name="connsiteY1" fmla="*/ 524788 h 560569"/>
                      <a:gd name="connsiteX2" fmla="*/ 767300 w 2285999"/>
                      <a:gd name="connsiteY2" fmla="*/ 397567 h 560569"/>
                      <a:gd name="connsiteX3" fmla="*/ 302148 w 2285999"/>
                      <a:gd name="connsiteY3" fmla="*/ 560569 h 560569"/>
                      <a:gd name="connsiteX4" fmla="*/ 0 w 2285999"/>
                      <a:gd name="connsiteY4" fmla="*/ 0 h 56056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2285999" h="560569">
                        <a:moveTo>
                          <a:pt x="2285999" y="230590"/>
                        </a:moveTo>
                        <a:lnTo>
                          <a:pt x="1562430" y="524788"/>
                        </a:lnTo>
                        <a:lnTo>
                          <a:pt x="767300" y="397567"/>
                        </a:lnTo>
                        <a:lnTo>
                          <a:pt x="302148" y="560569"/>
                        </a:lnTo>
                        <a:lnTo>
                          <a:pt x="0" y="0"/>
                        </a:lnTo>
                      </a:path>
                    </a:pathLst>
                  </a:custGeom>
                  <a:noFill/>
                  <a:ln w="63500" cap="rnd">
                    <a:solidFill>
                      <a:schemeClr val="bg1"/>
                    </a:solidFill>
                    <a:round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148" name="フリーフォーム 147"/>
                  <p:cNvSpPr/>
                  <p:nvPr/>
                </p:nvSpPr>
                <p:spPr>
                  <a:xfrm>
                    <a:off x="2842590" y="2882347"/>
                    <a:ext cx="1598212" cy="1812898"/>
                  </a:xfrm>
                  <a:custGeom>
                    <a:avLst/>
                    <a:gdLst>
                      <a:gd name="connsiteX0" fmla="*/ 1586285 w 1586285"/>
                      <a:gd name="connsiteY0" fmla="*/ 1331844 h 1812898"/>
                      <a:gd name="connsiteX1" fmla="*/ 683812 w 1586285"/>
                      <a:gd name="connsiteY1" fmla="*/ 1812898 h 1812898"/>
                      <a:gd name="connsiteX2" fmla="*/ 0 w 1586285"/>
                      <a:gd name="connsiteY2" fmla="*/ 508884 h 1812898"/>
                      <a:gd name="connsiteX3" fmla="*/ 930303 w 1586285"/>
                      <a:gd name="connsiteY3" fmla="*/ 0 h 1812898"/>
                      <a:gd name="connsiteX4" fmla="*/ 1152939 w 1586285"/>
                      <a:gd name="connsiteY4" fmla="*/ 425395 h 1812898"/>
                      <a:gd name="connsiteX5" fmla="*/ 214685 w 1586285"/>
                      <a:gd name="connsiteY5" fmla="*/ 922352 h 1812898"/>
                      <a:gd name="connsiteX0" fmla="*/ 1598212 w 1598212"/>
                      <a:gd name="connsiteY0" fmla="*/ 1331844 h 1812898"/>
                      <a:gd name="connsiteX1" fmla="*/ 695739 w 1598212"/>
                      <a:gd name="connsiteY1" fmla="*/ 1812898 h 1812898"/>
                      <a:gd name="connsiteX2" fmla="*/ 0 w 1598212"/>
                      <a:gd name="connsiteY2" fmla="*/ 516835 h 1812898"/>
                      <a:gd name="connsiteX3" fmla="*/ 942230 w 1598212"/>
                      <a:gd name="connsiteY3" fmla="*/ 0 h 1812898"/>
                      <a:gd name="connsiteX4" fmla="*/ 1164866 w 1598212"/>
                      <a:gd name="connsiteY4" fmla="*/ 425395 h 1812898"/>
                      <a:gd name="connsiteX5" fmla="*/ 226612 w 1598212"/>
                      <a:gd name="connsiteY5" fmla="*/ 922352 h 181289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</a:cxnLst>
                    <a:rect l="l" t="t" r="r" b="b"/>
                    <a:pathLst>
                      <a:path w="1598212" h="1812898">
                        <a:moveTo>
                          <a:pt x="1598212" y="1331844"/>
                        </a:moveTo>
                        <a:lnTo>
                          <a:pt x="695739" y="1812898"/>
                        </a:lnTo>
                        <a:lnTo>
                          <a:pt x="0" y="516835"/>
                        </a:lnTo>
                        <a:lnTo>
                          <a:pt x="942230" y="0"/>
                        </a:lnTo>
                        <a:lnTo>
                          <a:pt x="1164866" y="425395"/>
                        </a:lnTo>
                        <a:lnTo>
                          <a:pt x="226612" y="922352"/>
                        </a:lnTo>
                      </a:path>
                    </a:pathLst>
                  </a:custGeom>
                  <a:noFill/>
                  <a:ln w="50800">
                    <a:solidFill>
                      <a:schemeClr val="bg1"/>
                    </a:solidFill>
                    <a:round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149" name="円弧 148"/>
                  <p:cNvSpPr/>
                  <p:nvPr/>
                </p:nvSpPr>
                <p:spPr>
                  <a:xfrm rot="5702730">
                    <a:off x="3341319" y="2296372"/>
                    <a:ext cx="556539" cy="674892"/>
                  </a:xfrm>
                  <a:prstGeom prst="arc">
                    <a:avLst>
                      <a:gd name="adj1" fmla="val 16334782"/>
                      <a:gd name="adj2" fmla="val 19254445"/>
                    </a:avLst>
                  </a:prstGeom>
                  <a:noFill/>
                  <a:ln w="50800">
                    <a:solidFill>
                      <a:schemeClr val="bg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150" name="フリーフォーム 149"/>
                  <p:cNvSpPr/>
                  <p:nvPr/>
                </p:nvSpPr>
                <p:spPr>
                  <a:xfrm>
                    <a:off x="3061252" y="1602188"/>
                    <a:ext cx="1033670" cy="1061499"/>
                  </a:xfrm>
                  <a:custGeom>
                    <a:avLst/>
                    <a:gdLst>
                      <a:gd name="connsiteX0" fmla="*/ 894522 w 1033670"/>
                      <a:gd name="connsiteY0" fmla="*/ 1061499 h 1061499"/>
                      <a:gd name="connsiteX1" fmla="*/ 1033670 w 1033670"/>
                      <a:gd name="connsiteY1" fmla="*/ 135172 h 1061499"/>
                      <a:gd name="connsiteX2" fmla="*/ 147099 w 1033670"/>
                      <a:gd name="connsiteY2" fmla="*/ 0 h 1061499"/>
                      <a:gd name="connsiteX3" fmla="*/ 0 w 1033670"/>
                      <a:gd name="connsiteY3" fmla="*/ 902473 h 1061499"/>
                      <a:gd name="connsiteX4" fmla="*/ 894522 w 1033670"/>
                      <a:gd name="connsiteY4" fmla="*/ 1061499 h 106149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033670" h="1061499">
                        <a:moveTo>
                          <a:pt x="894522" y="1061499"/>
                        </a:moveTo>
                        <a:lnTo>
                          <a:pt x="1033670" y="135172"/>
                        </a:lnTo>
                        <a:lnTo>
                          <a:pt x="147099" y="0"/>
                        </a:lnTo>
                        <a:lnTo>
                          <a:pt x="0" y="902473"/>
                        </a:lnTo>
                        <a:lnTo>
                          <a:pt x="894522" y="1061499"/>
                        </a:lnTo>
                        <a:close/>
                      </a:path>
                    </a:pathLst>
                  </a:custGeom>
                  <a:noFill/>
                  <a:ln w="50800">
                    <a:solidFill>
                      <a:schemeClr val="bg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151" name="フリーフォーム 150"/>
                  <p:cNvSpPr/>
                  <p:nvPr/>
                </p:nvSpPr>
                <p:spPr>
                  <a:xfrm>
                    <a:off x="3617844" y="2608028"/>
                    <a:ext cx="170953" cy="286247"/>
                  </a:xfrm>
                  <a:custGeom>
                    <a:avLst/>
                    <a:gdLst>
                      <a:gd name="connsiteX0" fmla="*/ 0 w 170953"/>
                      <a:gd name="connsiteY0" fmla="*/ 0 h 286247"/>
                      <a:gd name="connsiteX1" fmla="*/ 170953 w 170953"/>
                      <a:gd name="connsiteY1" fmla="*/ 286247 h 28624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</a:cxnLst>
                    <a:rect l="l" t="t" r="r" b="b"/>
                    <a:pathLst>
                      <a:path w="170953" h="286247">
                        <a:moveTo>
                          <a:pt x="0" y="0"/>
                        </a:moveTo>
                        <a:lnTo>
                          <a:pt x="170953" y="286247"/>
                        </a:lnTo>
                      </a:path>
                    </a:pathLst>
                  </a:custGeom>
                  <a:noFill/>
                  <a:ln w="50800" cap="rnd">
                    <a:solidFill>
                      <a:schemeClr val="bg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152" name="フリーフォーム 151"/>
                  <p:cNvSpPr/>
                  <p:nvPr/>
                </p:nvSpPr>
                <p:spPr>
                  <a:xfrm>
                    <a:off x="3721210" y="3466769"/>
                    <a:ext cx="469128" cy="874643"/>
                  </a:xfrm>
                  <a:custGeom>
                    <a:avLst/>
                    <a:gdLst>
                      <a:gd name="connsiteX0" fmla="*/ 0 w 477079"/>
                      <a:gd name="connsiteY0" fmla="*/ 0 h 874643"/>
                      <a:gd name="connsiteX1" fmla="*/ 477079 w 477079"/>
                      <a:gd name="connsiteY1" fmla="*/ 874643 h 874643"/>
                      <a:gd name="connsiteX0" fmla="*/ 0 w 469128"/>
                      <a:gd name="connsiteY0" fmla="*/ 0 h 874643"/>
                      <a:gd name="connsiteX1" fmla="*/ 469128 w 469128"/>
                      <a:gd name="connsiteY1" fmla="*/ 874643 h 87464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</a:cxnLst>
                    <a:rect l="l" t="t" r="r" b="b"/>
                    <a:pathLst>
                      <a:path w="469128" h="874643">
                        <a:moveTo>
                          <a:pt x="0" y="0"/>
                        </a:moveTo>
                        <a:lnTo>
                          <a:pt x="469128" y="874643"/>
                        </a:lnTo>
                      </a:path>
                    </a:pathLst>
                  </a:custGeom>
                  <a:noFill/>
                  <a:ln w="50800" cap="rnd">
                    <a:solidFill>
                      <a:schemeClr val="bg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145" name="フリーフォーム 144"/>
                  <p:cNvSpPr/>
                  <p:nvPr/>
                </p:nvSpPr>
                <p:spPr>
                  <a:xfrm>
                    <a:off x="6758609" y="2757771"/>
                    <a:ext cx="1812897" cy="1885789"/>
                  </a:xfrm>
                  <a:custGeom>
                    <a:avLst/>
                    <a:gdLst>
                      <a:gd name="connsiteX0" fmla="*/ 1689652 w 1812897"/>
                      <a:gd name="connsiteY0" fmla="*/ 0 h 1880484"/>
                      <a:gd name="connsiteX1" fmla="*/ 1459064 w 1812897"/>
                      <a:gd name="connsiteY1" fmla="*/ 469127 h 1880484"/>
                      <a:gd name="connsiteX2" fmla="*/ 1812897 w 1812897"/>
                      <a:gd name="connsiteY2" fmla="*/ 659959 h 1880484"/>
                      <a:gd name="connsiteX3" fmla="*/ 1232452 w 1812897"/>
                      <a:gd name="connsiteY3" fmla="*/ 1773141 h 1880484"/>
                      <a:gd name="connsiteX4" fmla="*/ 500932 w 1812897"/>
                      <a:gd name="connsiteY4" fmla="*/ 1880484 h 1880484"/>
                      <a:gd name="connsiteX5" fmla="*/ 361784 w 1812897"/>
                      <a:gd name="connsiteY5" fmla="*/ 1828800 h 1880484"/>
                      <a:gd name="connsiteX6" fmla="*/ 282271 w 1812897"/>
                      <a:gd name="connsiteY6" fmla="*/ 1657847 h 1880484"/>
                      <a:gd name="connsiteX7" fmla="*/ 39756 w 1812897"/>
                      <a:gd name="connsiteY7" fmla="*/ 1761214 h 1880484"/>
                      <a:gd name="connsiteX8" fmla="*/ 0 w 1812897"/>
                      <a:gd name="connsiteY8" fmla="*/ 1669774 h 1880484"/>
                      <a:gd name="connsiteX0" fmla="*/ 1671722 w 1812897"/>
                      <a:gd name="connsiteY0" fmla="*/ 0 h 1850601"/>
                      <a:gd name="connsiteX1" fmla="*/ 1459064 w 1812897"/>
                      <a:gd name="connsiteY1" fmla="*/ 439244 h 1850601"/>
                      <a:gd name="connsiteX2" fmla="*/ 1812897 w 1812897"/>
                      <a:gd name="connsiteY2" fmla="*/ 630076 h 1850601"/>
                      <a:gd name="connsiteX3" fmla="*/ 1232452 w 1812897"/>
                      <a:gd name="connsiteY3" fmla="*/ 1743258 h 1850601"/>
                      <a:gd name="connsiteX4" fmla="*/ 500932 w 1812897"/>
                      <a:gd name="connsiteY4" fmla="*/ 1850601 h 1850601"/>
                      <a:gd name="connsiteX5" fmla="*/ 361784 w 1812897"/>
                      <a:gd name="connsiteY5" fmla="*/ 1798917 h 1850601"/>
                      <a:gd name="connsiteX6" fmla="*/ 282271 w 1812897"/>
                      <a:gd name="connsiteY6" fmla="*/ 1627964 h 1850601"/>
                      <a:gd name="connsiteX7" fmla="*/ 39756 w 1812897"/>
                      <a:gd name="connsiteY7" fmla="*/ 1731331 h 1850601"/>
                      <a:gd name="connsiteX8" fmla="*/ 0 w 1812897"/>
                      <a:gd name="connsiteY8" fmla="*/ 1639891 h 1850601"/>
                      <a:gd name="connsiteX0" fmla="*/ 1686802 w 1812897"/>
                      <a:gd name="connsiteY0" fmla="*/ 0 h 1885790"/>
                      <a:gd name="connsiteX1" fmla="*/ 1459064 w 1812897"/>
                      <a:gd name="connsiteY1" fmla="*/ 474433 h 1885790"/>
                      <a:gd name="connsiteX2" fmla="*/ 1812897 w 1812897"/>
                      <a:gd name="connsiteY2" fmla="*/ 665265 h 1885790"/>
                      <a:gd name="connsiteX3" fmla="*/ 1232452 w 1812897"/>
                      <a:gd name="connsiteY3" fmla="*/ 1778447 h 1885790"/>
                      <a:gd name="connsiteX4" fmla="*/ 500932 w 1812897"/>
                      <a:gd name="connsiteY4" fmla="*/ 1885790 h 1885790"/>
                      <a:gd name="connsiteX5" fmla="*/ 361784 w 1812897"/>
                      <a:gd name="connsiteY5" fmla="*/ 1834106 h 1885790"/>
                      <a:gd name="connsiteX6" fmla="*/ 282271 w 1812897"/>
                      <a:gd name="connsiteY6" fmla="*/ 1663153 h 1885790"/>
                      <a:gd name="connsiteX7" fmla="*/ 39756 w 1812897"/>
                      <a:gd name="connsiteY7" fmla="*/ 1766520 h 1885790"/>
                      <a:gd name="connsiteX8" fmla="*/ 0 w 1812897"/>
                      <a:gd name="connsiteY8" fmla="*/ 1675080 h 1885790"/>
                      <a:gd name="connsiteX0" fmla="*/ 1696856 w 1812897"/>
                      <a:gd name="connsiteY0" fmla="*/ 0 h 1885790"/>
                      <a:gd name="connsiteX1" fmla="*/ 1459064 w 1812897"/>
                      <a:gd name="connsiteY1" fmla="*/ 474433 h 1885790"/>
                      <a:gd name="connsiteX2" fmla="*/ 1812897 w 1812897"/>
                      <a:gd name="connsiteY2" fmla="*/ 665265 h 1885790"/>
                      <a:gd name="connsiteX3" fmla="*/ 1232452 w 1812897"/>
                      <a:gd name="connsiteY3" fmla="*/ 1778447 h 1885790"/>
                      <a:gd name="connsiteX4" fmla="*/ 500932 w 1812897"/>
                      <a:gd name="connsiteY4" fmla="*/ 1885790 h 1885790"/>
                      <a:gd name="connsiteX5" fmla="*/ 361784 w 1812897"/>
                      <a:gd name="connsiteY5" fmla="*/ 1834106 h 1885790"/>
                      <a:gd name="connsiteX6" fmla="*/ 282271 w 1812897"/>
                      <a:gd name="connsiteY6" fmla="*/ 1663153 h 1885790"/>
                      <a:gd name="connsiteX7" fmla="*/ 39756 w 1812897"/>
                      <a:gd name="connsiteY7" fmla="*/ 1766520 h 1885790"/>
                      <a:gd name="connsiteX8" fmla="*/ 0 w 1812897"/>
                      <a:gd name="connsiteY8" fmla="*/ 1675080 h 188579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1812897" h="1885790">
                        <a:moveTo>
                          <a:pt x="1696856" y="0"/>
                        </a:moveTo>
                        <a:lnTo>
                          <a:pt x="1459064" y="474433"/>
                        </a:lnTo>
                        <a:lnTo>
                          <a:pt x="1812897" y="665265"/>
                        </a:lnTo>
                        <a:lnTo>
                          <a:pt x="1232452" y="1778447"/>
                        </a:lnTo>
                        <a:lnTo>
                          <a:pt x="500932" y="1885790"/>
                        </a:lnTo>
                        <a:lnTo>
                          <a:pt x="361784" y="1834106"/>
                        </a:lnTo>
                        <a:lnTo>
                          <a:pt x="282271" y="1663153"/>
                        </a:lnTo>
                        <a:lnTo>
                          <a:pt x="39756" y="1766520"/>
                        </a:lnTo>
                        <a:lnTo>
                          <a:pt x="0" y="1675080"/>
                        </a:lnTo>
                      </a:path>
                    </a:pathLst>
                  </a:custGeom>
                  <a:noFill/>
                  <a:ln w="63500" cap="rnd">
                    <a:solidFill>
                      <a:schemeClr val="bg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  <p:sp>
              <p:nvSpPr>
                <p:cNvPr id="160" name="フリーフォーム 159"/>
                <p:cNvSpPr/>
                <p:nvPr/>
              </p:nvSpPr>
              <p:spPr>
                <a:xfrm>
                  <a:off x="4370717" y="1040921"/>
                  <a:ext cx="339306" cy="2219864"/>
                </a:xfrm>
                <a:custGeom>
                  <a:avLst/>
                  <a:gdLst>
                    <a:gd name="connsiteX0" fmla="*/ 339306 w 339306"/>
                    <a:gd name="connsiteY0" fmla="*/ 0 h 2219864"/>
                    <a:gd name="connsiteX1" fmla="*/ 0 w 339306"/>
                    <a:gd name="connsiteY1" fmla="*/ 2219864 h 221986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</a:cxnLst>
                  <a:rect l="l" t="t" r="r" b="b"/>
                  <a:pathLst>
                    <a:path w="339306" h="2219864">
                      <a:moveTo>
                        <a:pt x="339306" y="0"/>
                      </a:moveTo>
                      <a:lnTo>
                        <a:pt x="0" y="2219864"/>
                      </a:lnTo>
                    </a:path>
                  </a:pathLst>
                </a:custGeom>
                <a:noFill/>
                <a:ln w="63500" cap="rnd">
                  <a:solidFill>
                    <a:schemeClr val="bg1"/>
                  </a:solidFill>
                  <a:round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sp>
            <p:nvSpPr>
              <p:cNvPr id="161" name="フリーフォーム 160"/>
              <p:cNvSpPr/>
              <p:nvPr/>
            </p:nvSpPr>
            <p:spPr>
              <a:xfrm>
                <a:off x="4006467" y="3106757"/>
                <a:ext cx="385591" cy="201976"/>
              </a:xfrm>
              <a:custGeom>
                <a:avLst/>
                <a:gdLst>
                  <a:gd name="connsiteX0" fmla="*/ 0 w 385591"/>
                  <a:gd name="connsiteY0" fmla="*/ 201976 h 201976"/>
                  <a:gd name="connsiteX1" fmla="*/ 385591 w 385591"/>
                  <a:gd name="connsiteY1" fmla="*/ 0 h 201976"/>
                  <a:gd name="connsiteX2" fmla="*/ 385591 w 385591"/>
                  <a:gd name="connsiteY2" fmla="*/ 0 h 20197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85591" h="201976">
                    <a:moveTo>
                      <a:pt x="0" y="201976"/>
                    </a:moveTo>
                    <a:lnTo>
                      <a:pt x="385591" y="0"/>
                    </a:lnTo>
                    <a:lnTo>
                      <a:pt x="385591" y="0"/>
                    </a:lnTo>
                  </a:path>
                </a:pathLst>
              </a:custGeom>
              <a:noFill/>
              <a:ln w="50800" cap="rnd">
                <a:solidFill>
                  <a:schemeClr val="bg1"/>
                </a:solidFill>
                <a:round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46" name="フリーフォーム 45"/>
            <p:cNvSpPr/>
            <p:nvPr/>
          </p:nvSpPr>
          <p:spPr>
            <a:xfrm>
              <a:off x="3144976" y="2934917"/>
              <a:ext cx="613992" cy="1094373"/>
            </a:xfrm>
            <a:custGeom>
              <a:avLst/>
              <a:gdLst>
                <a:gd name="connsiteX0" fmla="*/ 900803 w 900803"/>
                <a:gd name="connsiteY0" fmla="*/ 98578 h 1482076"/>
                <a:gd name="connsiteX1" fmla="*/ 673053 w 900803"/>
                <a:gd name="connsiteY1" fmla="*/ 1482076 h 1482076"/>
                <a:gd name="connsiteX2" fmla="*/ 0 w 900803"/>
                <a:gd name="connsiteY2" fmla="*/ 1363102 h 1482076"/>
                <a:gd name="connsiteX3" fmla="*/ 241347 w 900803"/>
                <a:gd name="connsiteY3" fmla="*/ 0 h 1482076"/>
                <a:gd name="connsiteX4" fmla="*/ 900803 w 900803"/>
                <a:gd name="connsiteY4" fmla="*/ 98578 h 14820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00803" h="1482076">
                  <a:moveTo>
                    <a:pt x="900803" y="98578"/>
                  </a:moveTo>
                  <a:lnTo>
                    <a:pt x="673053" y="1482076"/>
                  </a:lnTo>
                  <a:lnTo>
                    <a:pt x="0" y="1363102"/>
                  </a:lnTo>
                  <a:lnTo>
                    <a:pt x="241347" y="0"/>
                  </a:lnTo>
                  <a:lnTo>
                    <a:pt x="900803" y="98578"/>
                  </a:lnTo>
                  <a:close/>
                </a:path>
              </a:pathLst>
            </a:custGeom>
            <a:solidFill>
              <a:schemeClr val="accent2">
                <a:lumMod val="60000"/>
                <a:lumOff val="40000"/>
                <a:alpha val="75000"/>
              </a:schemeClr>
            </a:solidFill>
            <a:ln w="9525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lIns="122191" tIns="61096" rIns="122191" bIns="61096" rtlCol="0" anchor="ctr"/>
            <a:lstStyle/>
            <a:p>
              <a:pPr algn="ctr" defTabSz="872690">
                <a:defRPr/>
              </a:pPr>
              <a:endParaRPr kumimoji="0" lang="ja-JP" altLang="en-US" sz="1700" kern="0">
                <a:solidFill>
                  <a:prstClr val="white"/>
                </a:solidFill>
                <a:latin typeface="Calibri"/>
                <a:ea typeface="ＭＳ Ｐゴシック" panose="020B0600070205080204" pitchFamily="50" charset="-128"/>
              </a:endParaRPr>
            </a:p>
          </p:txBody>
        </p:sp>
        <p:sp>
          <p:nvSpPr>
            <p:cNvPr id="47" name="フリーフォーム 46"/>
            <p:cNvSpPr/>
            <p:nvPr/>
          </p:nvSpPr>
          <p:spPr>
            <a:xfrm>
              <a:off x="2635210" y="2858433"/>
              <a:ext cx="615184" cy="1064514"/>
            </a:xfrm>
            <a:custGeom>
              <a:avLst/>
              <a:gdLst>
                <a:gd name="connsiteX0" fmla="*/ 900803 w 900803"/>
                <a:gd name="connsiteY0" fmla="*/ 98578 h 1482076"/>
                <a:gd name="connsiteX1" fmla="*/ 673053 w 900803"/>
                <a:gd name="connsiteY1" fmla="*/ 1482076 h 1482076"/>
                <a:gd name="connsiteX2" fmla="*/ 0 w 900803"/>
                <a:gd name="connsiteY2" fmla="*/ 1363102 h 1482076"/>
                <a:gd name="connsiteX3" fmla="*/ 241347 w 900803"/>
                <a:gd name="connsiteY3" fmla="*/ 0 h 1482076"/>
                <a:gd name="connsiteX4" fmla="*/ 900803 w 900803"/>
                <a:gd name="connsiteY4" fmla="*/ 98578 h 14820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00803" h="1482076">
                  <a:moveTo>
                    <a:pt x="900803" y="98578"/>
                  </a:moveTo>
                  <a:lnTo>
                    <a:pt x="673053" y="1482076"/>
                  </a:lnTo>
                  <a:lnTo>
                    <a:pt x="0" y="1363102"/>
                  </a:lnTo>
                  <a:lnTo>
                    <a:pt x="241347" y="0"/>
                  </a:lnTo>
                  <a:lnTo>
                    <a:pt x="900803" y="98578"/>
                  </a:lnTo>
                  <a:close/>
                </a:path>
              </a:pathLst>
            </a:custGeom>
            <a:solidFill>
              <a:schemeClr val="accent2">
                <a:lumMod val="60000"/>
                <a:lumOff val="40000"/>
                <a:alpha val="75000"/>
              </a:schemeClr>
            </a:solidFill>
            <a:ln w="9525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lIns="122191" tIns="61096" rIns="122191" bIns="61096" rtlCol="0" anchor="ctr"/>
            <a:lstStyle/>
            <a:p>
              <a:pPr algn="ctr" defTabSz="872690">
                <a:defRPr/>
              </a:pPr>
              <a:endParaRPr kumimoji="0" lang="ja-JP" altLang="en-US" sz="1700" kern="0" dirty="0">
                <a:solidFill>
                  <a:prstClr val="white"/>
                </a:solidFill>
                <a:latin typeface="Calibri"/>
                <a:ea typeface="ＭＳ Ｐゴシック" panose="020B0600070205080204" pitchFamily="50" charset="-128"/>
              </a:endParaRPr>
            </a:p>
          </p:txBody>
        </p:sp>
        <p:sp>
          <p:nvSpPr>
            <p:cNvPr id="48" name="フリーフォーム 47"/>
            <p:cNvSpPr/>
            <p:nvPr/>
          </p:nvSpPr>
          <p:spPr>
            <a:xfrm>
              <a:off x="2548734" y="3969614"/>
              <a:ext cx="830933" cy="654455"/>
            </a:xfrm>
            <a:custGeom>
              <a:avLst/>
              <a:gdLst>
                <a:gd name="connsiteX0" fmla="*/ 0 w 1264523"/>
                <a:gd name="connsiteY0" fmla="*/ 231150 h 914400"/>
                <a:gd name="connsiteX1" fmla="*/ 339926 w 1264523"/>
                <a:gd name="connsiteY1" fmla="*/ 914400 h 914400"/>
                <a:gd name="connsiteX2" fmla="*/ 1264523 w 1264523"/>
                <a:gd name="connsiteY2" fmla="*/ 441904 h 914400"/>
                <a:gd name="connsiteX3" fmla="*/ 1053769 w 1264523"/>
                <a:gd name="connsiteY3" fmla="*/ 112176 h 914400"/>
                <a:gd name="connsiteX4" fmla="*/ 435105 w 1264523"/>
                <a:gd name="connsiteY4" fmla="*/ 0 h 914400"/>
                <a:gd name="connsiteX5" fmla="*/ 0 w 1264523"/>
                <a:gd name="connsiteY5" fmla="*/ 231150 h 914400"/>
                <a:gd name="connsiteX0" fmla="*/ 0 w 1286481"/>
                <a:gd name="connsiteY0" fmla="*/ 243569 h 914400"/>
                <a:gd name="connsiteX1" fmla="*/ 361884 w 1286481"/>
                <a:gd name="connsiteY1" fmla="*/ 914400 h 914400"/>
                <a:gd name="connsiteX2" fmla="*/ 1286481 w 1286481"/>
                <a:gd name="connsiteY2" fmla="*/ 441904 h 914400"/>
                <a:gd name="connsiteX3" fmla="*/ 1075727 w 1286481"/>
                <a:gd name="connsiteY3" fmla="*/ 112176 h 914400"/>
                <a:gd name="connsiteX4" fmla="*/ 457063 w 1286481"/>
                <a:gd name="connsiteY4" fmla="*/ 0 h 914400"/>
                <a:gd name="connsiteX5" fmla="*/ 0 w 1286481"/>
                <a:gd name="connsiteY5" fmla="*/ 243569 h 914400"/>
                <a:gd name="connsiteX0" fmla="*/ 0 w 1244023"/>
                <a:gd name="connsiteY0" fmla="*/ 243569 h 914400"/>
                <a:gd name="connsiteX1" fmla="*/ 361884 w 1244023"/>
                <a:gd name="connsiteY1" fmla="*/ 914400 h 914400"/>
                <a:gd name="connsiteX2" fmla="*/ 1244023 w 1244023"/>
                <a:gd name="connsiteY2" fmla="*/ 468320 h 914400"/>
                <a:gd name="connsiteX3" fmla="*/ 1075727 w 1244023"/>
                <a:gd name="connsiteY3" fmla="*/ 112176 h 914400"/>
                <a:gd name="connsiteX4" fmla="*/ 457063 w 1244023"/>
                <a:gd name="connsiteY4" fmla="*/ 0 h 914400"/>
                <a:gd name="connsiteX5" fmla="*/ 0 w 1244023"/>
                <a:gd name="connsiteY5" fmla="*/ 243569 h 914400"/>
                <a:gd name="connsiteX0" fmla="*/ 0 w 1244023"/>
                <a:gd name="connsiteY0" fmla="*/ 243569 h 914400"/>
                <a:gd name="connsiteX1" fmla="*/ 361884 w 1244023"/>
                <a:gd name="connsiteY1" fmla="*/ 914400 h 914400"/>
                <a:gd name="connsiteX2" fmla="*/ 1244023 w 1244023"/>
                <a:gd name="connsiteY2" fmla="*/ 468320 h 914400"/>
                <a:gd name="connsiteX3" fmla="*/ 997887 w 1244023"/>
                <a:gd name="connsiteY3" fmla="*/ 92363 h 914400"/>
                <a:gd name="connsiteX4" fmla="*/ 457063 w 1244023"/>
                <a:gd name="connsiteY4" fmla="*/ 0 h 914400"/>
                <a:gd name="connsiteX5" fmla="*/ 0 w 1244023"/>
                <a:gd name="connsiteY5" fmla="*/ 243569 h 914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244023" h="914400">
                  <a:moveTo>
                    <a:pt x="0" y="243569"/>
                  </a:moveTo>
                  <a:lnTo>
                    <a:pt x="361884" y="914400"/>
                  </a:lnTo>
                  <a:lnTo>
                    <a:pt x="1244023" y="468320"/>
                  </a:lnTo>
                  <a:lnTo>
                    <a:pt x="997887" y="92363"/>
                  </a:lnTo>
                  <a:lnTo>
                    <a:pt x="457063" y="0"/>
                  </a:lnTo>
                  <a:lnTo>
                    <a:pt x="0" y="243569"/>
                  </a:lnTo>
                  <a:close/>
                </a:path>
              </a:pathLst>
            </a:custGeom>
            <a:solidFill>
              <a:srgbClr val="FFC000"/>
            </a:solidFill>
            <a:ln w="9525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lIns="122191" tIns="61096" rIns="122191" bIns="61096" rtlCol="0" anchor="ctr"/>
            <a:lstStyle/>
            <a:p>
              <a:pPr algn="ctr" defTabSz="872690">
                <a:defRPr/>
              </a:pPr>
              <a:endParaRPr kumimoji="0" lang="ja-JP" altLang="en-US" sz="1700" kern="0">
                <a:solidFill>
                  <a:prstClr val="white"/>
                </a:solidFill>
                <a:latin typeface="Calibri"/>
                <a:ea typeface="ＭＳ Ｐゴシック" panose="020B0600070205080204" pitchFamily="50" charset="-128"/>
              </a:endParaRPr>
            </a:p>
          </p:txBody>
        </p:sp>
        <p:sp>
          <p:nvSpPr>
            <p:cNvPr id="49" name="正方形/長方形 48"/>
            <p:cNvSpPr/>
            <p:nvPr/>
          </p:nvSpPr>
          <p:spPr>
            <a:xfrm>
              <a:off x="3165647" y="4456349"/>
              <a:ext cx="392648" cy="485490"/>
            </a:xfrm>
            <a:prstGeom prst="rect">
              <a:avLst/>
            </a:prstGeom>
            <a:solidFill>
              <a:srgbClr val="00B050">
                <a:alpha val="54000"/>
              </a:srgbClr>
            </a:solidFill>
            <a:ln w="9525" cap="flat" cmpd="sng" algn="ctr">
              <a:solidFill>
                <a:sysClr val="windowText" lastClr="000000"/>
              </a:solidFill>
              <a:prstDash val="solid"/>
            </a:ln>
            <a:effectLst/>
            <a:scene3d>
              <a:camera prst="orthographicFront">
                <a:rot lat="0" lon="0" rev="12480000"/>
              </a:camera>
              <a:lightRig rig="threePt" dir="t"/>
            </a:scene3d>
          </p:spPr>
          <p:txBody>
            <a:bodyPr lIns="122191" tIns="61096" rIns="122191" bIns="61096" rtlCol="0" anchor="ctr"/>
            <a:lstStyle/>
            <a:p>
              <a:pPr algn="ctr" defTabSz="872690">
                <a:defRPr/>
              </a:pPr>
              <a:endParaRPr kumimoji="0" lang="ja-JP" altLang="en-US" sz="1700" kern="0">
                <a:solidFill>
                  <a:prstClr val="white"/>
                </a:solidFill>
                <a:latin typeface="Calibri"/>
                <a:ea typeface="ＭＳ Ｐゴシック" panose="020B0600070205080204" pitchFamily="50" charset="-128"/>
              </a:endParaRPr>
            </a:p>
          </p:txBody>
        </p:sp>
        <p:sp>
          <p:nvSpPr>
            <p:cNvPr id="50" name="正方形/長方形 49"/>
            <p:cNvSpPr/>
            <p:nvPr/>
          </p:nvSpPr>
          <p:spPr>
            <a:xfrm>
              <a:off x="3091494" y="4813966"/>
              <a:ext cx="98162" cy="265856"/>
            </a:xfrm>
            <a:prstGeom prst="rect">
              <a:avLst/>
            </a:prstGeom>
            <a:solidFill>
              <a:srgbClr val="0070C0"/>
            </a:solidFill>
            <a:ln w="9525" cap="flat" cmpd="sng" algn="ctr">
              <a:solidFill>
                <a:sysClr val="windowText" lastClr="000000"/>
              </a:solidFill>
              <a:prstDash val="solid"/>
            </a:ln>
            <a:effectLst>
              <a:outerShdw blurRad="50800" dist="38100" dir="2700000" algn="tl" rotWithShape="0">
                <a:prstClr val="black"/>
              </a:outerShdw>
            </a:effectLst>
            <a:scene3d>
              <a:camera prst="orthographicFront">
                <a:rot lat="0" lon="0" rev="12480000"/>
              </a:camera>
              <a:lightRig rig="threePt" dir="t"/>
            </a:scene3d>
          </p:spPr>
          <p:txBody>
            <a:bodyPr lIns="122191" tIns="61096" rIns="122191" bIns="61096" rtlCol="0" anchor="ctr"/>
            <a:lstStyle/>
            <a:p>
              <a:pPr algn="ctr" defTabSz="872690">
                <a:defRPr/>
              </a:pPr>
              <a:endParaRPr kumimoji="0" lang="ja-JP" altLang="en-US" sz="1700" kern="0">
                <a:solidFill>
                  <a:prstClr val="white"/>
                </a:solidFill>
                <a:latin typeface="Calibri"/>
                <a:ea typeface="ＭＳ Ｐゴシック" panose="020B0600070205080204" pitchFamily="50" charset="-128"/>
              </a:endParaRPr>
            </a:p>
          </p:txBody>
        </p:sp>
        <p:sp>
          <p:nvSpPr>
            <p:cNvPr id="51" name="正方形/長方形 50"/>
            <p:cNvSpPr/>
            <p:nvPr/>
          </p:nvSpPr>
          <p:spPr>
            <a:xfrm>
              <a:off x="2847842" y="4927903"/>
              <a:ext cx="151917" cy="265856"/>
            </a:xfrm>
            <a:prstGeom prst="rect">
              <a:avLst/>
            </a:prstGeom>
            <a:solidFill>
              <a:srgbClr val="0070C0"/>
            </a:solidFill>
            <a:ln w="9525" cap="flat" cmpd="sng" algn="ctr">
              <a:solidFill>
                <a:sysClr val="windowText" lastClr="000000"/>
              </a:solidFill>
              <a:prstDash val="solid"/>
            </a:ln>
            <a:effectLst>
              <a:outerShdw blurRad="50800" dist="38100" dir="2700000" algn="tl" rotWithShape="0">
                <a:prstClr val="black"/>
              </a:outerShdw>
            </a:effectLst>
            <a:scene3d>
              <a:camera prst="orthographicFront">
                <a:rot lat="0" lon="0" rev="12480000"/>
              </a:camera>
              <a:lightRig rig="threePt" dir="t"/>
            </a:scene3d>
          </p:spPr>
          <p:txBody>
            <a:bodyPr lIns="122191" tIns="61096" rIns="122191" bIns="61096" rtlCol="0" anchor="ctr"/>
            <a:lstStyle/>
            <a:p>
              <a:pPr algn="ctr" defTabSz="872690">
                <a:defRPr/>
              </a:pPr>
              <a:endParaRPr kumimoji="0" lang="ja-JP" altLang="en-US" sz="1700" kern="0">
                <a:solidFill>
                  <a:prstClr val="white"/>
                </a:solidFill>
                <a:latin typeface="Calibri"/>
                <a:ea typeface="ＭＳ Ｐゴシック" panose="020B0600070205080204" pitchFamily="50" charset="-128"/>
              </a:endParaRPr>
            </a:p>
          </p:txBody>
        </p:sp>
        <p:sp>
          <p:nvSpPr>
            <p:cNvPr id="52" name="正方形/長方形 51"/>
            <p:cNvSpPr/>
            <p:nvPr/>
          </p:nvSpPr>
          <p:spPr>
            <a:xfrm>
              <a:off x="2544007" y="5117800"/>
              <a:ext cx="75959" cy="265856"/>
            </a:xfrm>
            <a:prstGeom prst="rect">
              <a:avLst/>
            </a:prstGeom>
            <a:solidFill>
              <a:sysClr val="window" lastClr="FFFFFF">
                <a:lumMod val="65000"/>
              </a:sysClr>
            </a:solidFill>
            <a:ln w="9525" cap="flat" cmpd="sng" algn="ctr">
              <a:solidFill>
                <a:sysClr val="windowText" lastClr="000000"/>
              </a:solidFill>
              <a:prstDash val="solid"/>
            </a:ln>
            <a:effectLst>
              <a:outerShdw blurRad="50800" dist="38100" dir="2700000" algn="tl" rotWithShape="0">
                <a:prstClr val="black"/>
              </a:outerShdw>
            </a:effectLst>
            <a:scene3d>
              <a:camera prst="orthographicFront">
                <a:rot lat="0" lon="0" rev="12480000"/>
              </a:camera>
              <a:lightRig rig="threePt" dir="t"/>
            </a:scene3d>
          </p:spPr>
          <p:txBody>
            <a:bodyPr lIns="122191" tIns="61096" rIns="122191" bIns="61096" rtlCol="0" anchor="ctr"/>
            <a:lstStyle/>
            <a:p>
              <a:pPr algn="ctr" defTabSz="872690">
                <a:defRPr/>
              </a:pPr>
              <a:endParaRPr kumimoji="0" lang="ja-JP" altLang="en-US" sz="1700" kern="0">
                <a:solidFill>
                  <a:prstClr val="white"/>
                </a:solidFill>
                <a:latin typeface="Calibri"/>
                <a:ea typeface="ＭＳ Ｐゴシック" panose="020B0600070205080204" pitchFamily="50" charset="-128"/>
              </a:endParaRPr>
            </a:p>
          </p:txBody>
        </p:sp>
        <p:sp>
          <p:nvSpPr>
            <p:cNvPr id="53" name="正方形/長方形 52"/>
            <p:cNvSpPr/>
            <p:nvPr/>
          </p:nvSpPr>
          <p:spPr>
            <a:xfrm>
              <a:off x="2657945" y="5041842"/>
              <a:ext cx="151917" cy="247747"/>
            </a:xfrm>
            <a:prstGeom prst="rect">
              <a:avLst/>
            </a:prstGeom>
            <a:solidFill>
              <a:srgbClr val="00B050"/>
            </a:solidFill>
            <a:ln w="9525" cap="flat" cmpd="sng" algn="ctr">
              <a:solidFill>
                <a:sysClr val="windowText" lastClr="000000"/>
              </a:solidFill>
              <a:prstDash val="solid"/>
            </a:ln>
            <a:effectLst/>
            <a:scene3d>
              <a:camera prst="orthographicFront">
                <a:rot lat="0" lon="0" rev="12480000"/>
              </a:camera>
              <a:lightRig rig="threePt" dir="t"/>
            </a:scene3d>
          </p:spPr>
          <p:txBody>
            <a:bodyPr lIns="122191" tIns="61096" rIns="122191" bIns="61096" rtlCol="0" anchor="ctr"/>
            <a:lstStyle/>
            <a:p>
              <a:pPr algn="ctr" defTabSz="872690">
                <a:defRPr/>
              </a:pPr>
              <a:endParaRPr kumimoji="0" lang="ja-JP" altLang="en-US" sz="1700" kern="0">
                <a:solidFill>
                  <a:prstClr val="white"/>
                </a:solidFill>
                <a:latin typeface="Calibri"/>
                <a:ea typeface="ＭＳ Ｐゴシック" panose="020B0600070205080204" pitchFamily="50" charset="-128"/>
              </a:endParaRPr>
            </a:p>
          </p:txBody>
        </p:sp>
        <p:sp>
          <p:nvSpPr>
            <p:cNvPr id="54" name="正方形/長方形 53"/>
            <p:cNvSpPr/>
            <p:nvPr/>
          </p:nvSpPr>
          <p:spPr>
            <a:xfrm>
              <a:off x="2581986" y="4472152"/>
              <a:ext cx="98162" cy="227876"/>
            </a:xfrm>
            <a:prstGeom prst="rect">
              <a:avLst/>
            </a:prstGeom>
            <a:solidFill>
              <a:sysClr val="window" lastClr="FFFFFF">
                <a:lumMod val="65000"/>
              </a:sysClr>
            </a:solidFill>
            <a:ln w="9525" cap="flat" cmpd="sng" algn="ctr">
              <a:solidFill>
                <a:sysClr val="windowText" lastClr="000000"/>
              </a:solidFill>
              <a:prstDash val="solid"/>
            </a:ln>
            <a:effectLst>
              <a:outerShdw blurRad="50800" dist="38100" dir="2700000" algn="tl" rotWithShape="0">
                <a:prstClr val="black"/>
              </a:outerShdw>
            </a:effectLst>
            <a:scene3d>
              <a:camera prst="orthographicFront">
                <a:rot lat="0" lon="0" rev="12480000"/>
              </a:camera>
              <a:lightRig rig="threePt" dir="t"/>
            </a:scene3d>
          </p:spPr>
          <p:txBody>
            <a:bodyPr lIns="122191" tIns="61096" rIns="122191" bIns="61096" rtlCol="0" anchor="ctr"/>
            <a:lstStyle/>
            <a:p>
              <a:pPr algn="ctr" defTabSz="872690">
                <a:defRPr/>
              </a:pPr>
              <a:endParaRPr kumimoji="0" lang="ja-JP" altLang="en-US" sz="1700" kern="0">
                <a:solidFill>
                  <a:prstClr val="white"/>
                </a:solidFill>
                <a:latin typeface="Calibri"/>
                <a:ea typeface="ＭＳ Ｐゴシック" panose="020B0600070205080204" pitchFamily="50" charset="-128"/>
              </a:endParaRPr>
            </a:p>
          </p:txBody>
        </p:sp>
        <p:sp>
          <p:nvSpPr>
            <p:cNvPr id="55" name="正方形/長方形 54"/>
            <p:cNvSpPr/>
            <p:nvPr/>
          </p:nvSpPr>
          <p:spPr>
            <a:xfrm>
              <a:off x="2445845" y="4552532"/>
              <a:ext cx="98162" cy="227876"/>
            </a:xfrm>
            <a:prstGeom prst="rect">
              <a:avLst/>
            </a:prstGeom>
            <a:solidFill>
              <a:sysClr val="window" lastClr="FFFFFF">
                <a:lumMod val="65000"/>
              </a:sysClr>
            </a:solidFill>
            <a:ln w="9525" cap="flat" cmpd="sng" algn="ctr">
              <a:solidFill>
                <a:sysClr val="windowText" lastClr="000000"/>
              </a:solidFill>
              <a:prstDash val="solid"/>
            </a:ln>
            <a:effectLst>
              <a:outerShdw blurRad="50800" dist="38100" dir="2700000" algn="tl" rotWithShape="0">
                <a:prstClr val="black"/>
              </a:outerShdw>
            </a:effectLst>
            <a:scene3d>
              <a:camera prst="orthographicFront">
                <a:rot lat="0" lon="0" rev="12480000"/>
              </a:camera>
              <a:lightRig rig="threePt" dir="t"/>
            </a:scene3d>
          </p:spPr>
          <p:txBody>
            <a:bodyPr lIns="122191" tIns="61096" rIns="122191" bIns="61096" rtlCol="0" anchor="ctr"/>
            <a:lstStyle/>
            <a:p>
              <a:pPr algn="ctr" defTabSz="872690">
                <a:defRPr/>
              </a:pPr>
              <a:endParaRPr kumimoji="0" lang="ja-JP" altLang="en-US" sz="1700" kern="0">
                <a:solidFill>
                  <a:prstClr val="white"/>
                </a:solidFill>
                <a:latin typeface="Calibri"/>
                <a:ea typeface="ＭＳ Ｐゴシック" panose="020B0600070205080204" pitchFamily="50" charset="-128"/>
              </a:endParaRPr>
            </a:p>
          </p:txBody>
        </p:sp>
        <p:sp>
          <p:nvSpPr>
            <p:cNvPr id="56" name="正方形/長方形 55"/>
            <p:cNvSpPr/>
            <p:nvPr/>
          </p:nvSpPr>
          <p:spPr>
            <a:xfrm>
              <a:off x="2316130" y="4624069"/>
              <a:ext cx="98162" cy="227876"/>
            </a:xfrm>
            <a:prstGeom prst="rect">
              <a:avLst/>
            </a:prstGeom>
            <a:solidFill>
              <a:sysClr val="window" lastClr="FFFFFF">
                <a:lumMod val="65000"/>
              </a:sysClr>
            </a:solidFill>
            <a:ln w="9525" cap="flat" cmpd="sng" algn="ctr">
              <a:solidFill>
                <a:sysClr val="windowText" lastClr="000000"/>
              </a:solidFill>
              <a:prstDash val="solid"/>
            </a:ln>
            <a:effectLst>
              <a:outerShdw blurRad="50800" dist="38100" dir="2700000" algn="tl" rotWithShape="0">
                <a:prstClr val="black"/>
              </a:outerShdw>
            </a:effectLst>
            <a:scene3d>
              <a:camera prst="orthographicFront">
                <a:rot lat="0" lon="0" rev="12480000"/>
              </a:camera>
              <a:lightRig rig="threePt" dir="t"/>
            </a:scene3d>
          </p:spPr>
          <p:txBody>
            <a:bodyPr lIns="122191" tIns="61096" rIns="122191" bIns="61096" rtlCol="0" anchor="ctr"/>
            <a:lstStyle/>
            <a:p>
              <a:pPr algn="ctr" defTabSz="872690">
                <a:defRPr/>
              </a:pPr>
              <a:endParaRPr kumimoji="0" lang="ja-JP" altLang="en-US" sz="1700" kern="0">
                <a:solidFill>
                  <a:prstClr val="white"/>
                </a:solidFill>
                <a:latin typeface="Calibri"/>
                <a:ea typeface="ＭＳ Ｐゴシック" panose="020B0600070205080204" pitchFamily="50" charset="-128"/>
              </a:endParaRPr>
            </a:p>
          </p:txBody>
        </p:sp>
        <p:sp>
          <p:nvSpPr>
            <p:cNvPr id="57" name="正方形/長方形 56"/>
            <p:cNvSpPr/>
            <p:nvPr/>
          </p:nvSpPr>
          <p:spPr>
            <a:xfrm>
              <a:off x="2179990" y="4700028"/>
              <a:ext cx="98162" cy="227876"/>
            </a:xfrm>
            <a:prstGeom prst="rect">
              <a:avLst/>
            </a:prstGeom>
            <a:solidFill>
              <a:sysClr val="window" lastClr="FFFFFF">
                <a:lumMod val="65000"/>
              </a:sysClr>
            </a:solidFill>
            <a:ln w="9525" cap="flat" cmpd="sng" algn="ctr">
              <a:solidFill>
                <a:sysClr val="windowText" lastClr="000000"/>
              </a:solidFill>
              <a:prstDash val="solid"/>
            </a:ln>
            <a:effectLst>
              <a:outerShdw blurRad="50800" dist="38100" dir="2700000" algn="tl" rotWithShape="0">
                <a:prstClr val="black"/>
              </a:outerShdw>
            </a:effectLst>
            <a:scene3d>
              <a:camera prst="orthographicFront">
                <a:rot lat="0" lon="0" rev="12480000"/>
              </a:camera>
              <a:lightRig rig="threePt" dir="t"/>
            </a:scene3d>
          </p:spPr>
          <p:txBody>
            <a:bodyPr lIns="122191" tIns="61096" rIns="122191" bIns="61096" rtlCol="0" anchor="ctr"/>
            <a:lstStyle/>
            <a:p>
              <a:pPr algn="ctr" defTabSz="872690">
                <a:defRPr/>
              </a:pPr>
              <a:endParaRPr kumimoji="0" lang="ja-JP" altLang="en-US" sz="1700" kern="0">
                <a:solidFill>
                  <a:prstClr val="white"/>
                </a:solidFill>
                <a:latin typeface="Calibri"/>
                <a:ea typeface="ＭＳ Ｐゴシック" panose="020B0600070205080204" pitchFamily="50" charset="-128"/>
              </a:endParaRPr>
            </a:p>
          </p:txBody>
        </p:sp>
        <p:sp>
          <p:nvSpPr>
            <p:cNvPr id="58" name="正方形/長方形 57"/>
            <p:cNvSpPr/>
            <p:nvPr/>
          </p:nvSpPr>
          <p:spPr>
            <a:xfrm>
              <a:off x="2202193" y="4320235"/>
              <a:ext cx="98162" cy="227876"/>
            </a:xfrm>
            <a:prstGeom prst="rect">
              <a:avLst/>
            </a:prstGeom>
            <a:solidFill>
              <a:sysClr val="window" lastClr="FFFFFF">
                <a:lumMod val="65000"/>
              </a:sysClr>
            </a:solidFill>
            <a:ln w="9525" cap="flat" cmpd="sng" algn="ctr">
              <a:solidFill>
                <a:sysClr val="windowText" lastClr="000000"/>
              </a:solidFill>
              <a:prstDash val="solid"/>
            </a:ln>
            <a:effectLst>
              <a:outerShdw blurRad="50800" dist="38100" dir="2700000" algn="tl" rotWithShape="0">
                <a:prstClr val="black"/>
              </a:outerShdw>
            </a:effectLst>
            <a:scene3d>
              <a:camera prst="orthographicFront">
                <a:rot lat="0" lon="0" rev="12480000"/>
              </a:camera>
              <a:lightRig rig="threePt" dir="t"/>
            </a:scene3d>
          </p:spPr>
          <p:txBody>
            <a:bodyPr lIns="122191" tIns="61096" rIns="122191" bIns="61096" rtlCol="0" anchor="ctr"/>
            <a:lstStyle/>
            <a:p>
              <a:pPr algn="ctr" defTabSz="872690">
                <a:defRPr/>
              </a:pPr>
              <a:endParaRPr kumimoji="0" lang="ja-JP" altLang="en-US" sz="1700" kern="0">
                <a:solidFill>
                  <a:prstClr val="white"/>
                </a:solidFill>
                <a:latin typeface="Calibri"/>
                <a:ea typeface="ＭＳ Ｐゴシック" panose="020B0600070205080204" pitchFamily="50" charset="-128"/>
              </a:endParaRPr>
            </a:p>
          </p:txBody>
        </p:sp>
        <p:sp>
          <p:nvSpPr>
            <p:cNvPr id="59" name="正方形/長方形 58"/>
            <p:cNvSpPr/>
            <p:nvPr/>
          </p:nvSpPr>
          <p:spPr>
            <a:xfrm>
              <a:off x="2066051" y="4396193"/>
              <a:ext cx="98162" cy="227876"/>
            </a:xfrm>
            <a:prstGeom prst="rect">
              <a:avLst/>
            </a:prstGeom>
            <a:solidFill>
              <a:sysClr val="window" lastClr="FFFFFF">
                <a:lumMod val="65000"/>
              </a:sysClr>
            </a:solidFill>
            <a:ln w="9525" cap="flat" cmpd="sng" algn="ctr">
              <a:solidFill>
                <a:sysClr val="windowText" lastClr="000000"/>
              </a:solidFill>
              <a:prstDash val="solid"/>
            </a:ln>
            <a:effectLst>
              <a:outerShdw blurRad="50800" dist="38100" dir="2700000" algn="tl" rotWithShape="0">
                <a:prstClr val="black"/>
              </a:outerShdw>
            </a:effectLst>
            <a:scene3d>
              <a:camera prst="orthographicFront">
                <a:rot lat="0" lon="0" rev="12480000"/>
              </a:camera>
              <a:lightRig rig="threePt" dir="t"/>
            </a:scene3d>
          </p:spPr>
          <p:txBody>
            <a:bodyPr lIns="122191" tIns="61096" rIns="122191" bIns="61096" rtlCol="0" anchor="ctr"/>
            <a:lstStyle/>
            <a:p>
              <a:pPr algn="ctr" defTabSz="872690">
                <a:defRPr/>
              </a:pPr>
              <a:endParaRPr kumimoji="0" lang="ja-JP" altLang="en-US" sz="1700" kern="0">
                <a:solidFill>
                  <a:prstClr val="white"/>
                </a:solidFill>
                <a:latin typeface="Calibri"/>
                <a:ea typeface="ＭＳ Ｐゴシック" panose="020B0600070205080204" pitchFamily="50" charset="-128"/>
              </a:endParaRPr>
            </a:p>
          </p:txBody>
        </p:sp>
        <p:sp>
          <p:nvSpPr>
            <p:cNvPr id="60" name="正方形/長方形 59"/>
            <p:cNvSpPr/>
            <p:nvPr/>
          </p:nvSpPr>
          <p:spPr>
            <a:xfrm>
              <a:off x="1936337" y="4700028"/>
              <a:ext cx="151917" cy="341814"/>
            </a:xfrm>
            <a:prstGeom prst="rect">
              <a:avLst/>
            </a:prstGeom>
            <a:solidFill>
              <a:sysClr val="window" lastClr="FFFFFF">
                <a:lumMod val="65000"/>
              </a:sysClr>
            </a:solidFill>
            <a:ln w="9525" cap="flat" cmpd="sng" algn="ctr">
              <a:solidFill>
                <a:sysClr val="windowText" lastClr="000000"/>
              </a:solidFill>
              <a:prstDash val="solid"/>
            </a:ln>
            <a:effectLst>
              <a:outerShdw blurRad="50800" dist="38100" dir="2700000" algn="tl" rotWithShape="0">
                <a:prstClr val="black"/>
              </a:outerShdw>
            </a:effectLst>
            <a:scene3d>
              <a:camera prst="orthographicFront">
                <a:rot lat="0" lon="0" rev="12480000"/>
              </a:camera>
              <a:lightRig rig="threePt" dir="t"/>
            </a:scene3d>
          </p:spPr>
          <p:txBody>
            <a:bodyPr lIns="122191" tIns="61096" rIns="122191" bIns="61096" rtlCol="0" anchor="ctr"/>
            <a:lstStyle/>
            <a:p>
              <a:pPr algn="ctr" defTabSz="872690">
                <a:defRPr/>
              </a:pPr>
              <a:endParaRPr kumimoji="0" lang="ja-JP" altLang="en-US" sz="1700" kern="0">
                <a:solidFill>
                  <a:prstClr val="white"/>
                </a:solidFill>
                <a:latin typeface="Calibri"/>
                <a:ea typeface="ＭＳ Ｐゴシック" panose="020B0600070205080204" pitchFamily="50" charset="-128"/>
              </a:endParaRPr>
            </a:p>
          </p:txBody>
        </p:sp>
        <p:sp>
          <p:nvSpPr>
            <p:cNvPr id="61" name="正方形/長方形 60"/>
            <p:cNvSpPr/>
            <p:nvPr/>
          </p:nvSpPr>
          <p:spPr>
            <a:xfrm>
              <a:off x="2354110" y="5307697"/>
              <a:ext cx="151917" cy="3418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ysClr val="windowText" lastClr="000000"/>
              </a:solidFill>
              <a:prstDash val="solid"/>
            </a:ln>
            <a:effectLst>
              <a:outerShdw blurRad="50800" dist="38100" dir="2700000" algn="tl" rotWithShape="0">
                <a:prstClr val="black"/>
              </a:outerShdw>
            </a:effectLst>
            <a:scene3d>
              <a:camera prst="orthographicFront">
                <a:rot lat="0" lon="0" rev="12480000"/>
              </a:camera>
              <a:lightRig rig="threePt" dir="t"/>
            </a:scene3d>
          </p:spPr>
          <p:txBody>
            <a:bodyPr lIns="122191" tIns="61096" rIns="122191" bIns="61096" rtlCol="0" anchor="ctr"/>
            <a:lstStyle/>
            <a:p>
              <a:pPr algn="ctr" defTabSz="872690">
                <a:defRPr/>
              </a:pPr>
              <a:endParaRPr kumimoji="0" lang="ja-JP" altLang="en-US" sz="1700" kern="0">
                <a:solidFill>
                  <a:prstClr val="white"/>
                </a:solidFill>
                <a:latin typeface="Calibri"/>
                <a:ea typeface="ＭＳ Ｐゴシック" panose="020B0600070205080204" pitchFamily="50" charset="-128"/>
              </a:endParaRPr>
            </a:p>
          </p:txBody>
        </p:sp>
        <p:sp>
          <p:nvSpPr>
            <p:cNvPr id="62" name="正方形/長方形 61"/>
            <p:cNvSpPr/>
            <p:nvPr/>
          </p:nvSpPr>
          <p:spPr>
            <a:xfrm>
              <a:off x="2619966" y="5649512"/>
              <a:ext cx="75959" cy="30383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ysClr val="windowText" lastClr="000000"/>
              </a:solidFill>
              <a:prstDash val="solid"/>
            </a:ln>
            <a:effectLst>
              <a:outerShdw blurRad="50800" dist="38100" dir="2700000" algn="tl" rotWithShape="0">
                <a:prstClr val="black"/>
              </a:outerShdw>
            </a:effectLst>
            <a:scene3d>
              <a:camera prst="orthographicFront">
                <a:rot lat="0" lon="0" rev="12480000"/>
              </a:camera>
              <a:lightRig rig="threePt" dir="t"/>
            </a:scene3d>
          </p:spPr>
          <p:txBody>
            <a:bodyPr lIns="122191" tIns="61096" rIns="122191" bIns="61096" rtlCol="0" anchor="ctr"/>
            <a:lstStyle/>
            <a:p>
              <a:pPr algn="ctr" defTabSz="872690">
                <a:defRPr/>
              </a:pPr>
              <a:endParaRPr kumimoji="0" lang="ja-JP" altLang="en-US" sz="1700" kern="0">
                <a:solidFill>
                  <a:prstClr val="white"/>
                </a:solidFill>
                <a:latin typeface="Calibri"/>
                <a:ea typeface="ＭＳ Ｐゴシック" panose="020B0600070205080204" pitchFamily="50" charset="-128"/>
              </a:endParaRPr>
            </a:p>
          </p:txBody>
        </p:sp>
        <p:sp>
          <p:nvSpPr>
            <p:cNvPr id="63" name="正方形/長方形 62"/>
            <p:cNvSpPr/>
            <p:nvPr/>
          </p:nvSpPr>
          <p:spPr>
            <a:xfrm>
              <a:off x="2468049" y="5763450"/>
              <a:ext cx="113938" cy="265856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ysClr val="windowText" lastClr="000000"/>
              </a:solidFill>
              <a:prstDash val="solid"/>
            </a:ln>
            <a:effectLst>
              <a:outerShdw blurRad="50800" dist="38100" dir="2700000" algn="tl" rotWithShape="0">
                <a:prstClr val="black"/>
              </a:outerShdw>
            </a:effectLst>
            <a:scene3d>
              <a:camera prst="orthographicFront">
                <a:rot lat="0" lon="0" rev="12480000"/>
              </a:camera>
              <a:lightRig rig="threePt" dir="t"/>
            </a:scene3d>
          </p:spPr>
          <p:txBody>
            <a:bodyPr lIns="122191" tIns="61096" rIns="122191" bIns="61096" rtlCol="0" anchor="ctr"/>
            <a:lstStyle/>
            <a:p>
              <a:pPr algn="ctr" defTabSz="872690">
                <a:defRPr/>
              </a:pPr>
              <a:endParaRPr kumimoji="0" lang="ja-JP" altLang="en-US" sz="1700" kern="0">
                <a:solidFill>
                  <a:prstClr val="white"/>
                </a:solidFill>
                <a:latin typeface="Calibri"/>
                <a:ea typeface="ＭＳ Ｐゴシック" panose="020B0600070205080204" pitchFamily="50" charset="-128"/>
              </a:endParaRPr>
            </a:p>
          </p:txBody>
        </p:sp>
        <p:sp>
          <p:nvSpPr>
            <p:cNvPr id="64" name="正方形/長方形 63"/>
            <p:cNvSpPr/>
            <p:nvPr/>
          </p:nvSpPr>
          <p:spPr>
            <a:xfrm>
              <a:off x="2392090" y="5953346"/>
              <a:ext cx="75959" cy="151917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ysClr val="windowText" lastClr="000000"/>
              </a:solidFill>
              <a:prstDash val="solid"/>
            </a:ln>
            <a:effectLst>
              <a:outerShdw blurRad="50800" dist="38100" dir="2700000" algn="tl" rotWithShape="0">
                <a:prstClr val="black"/>
              </a:outerShdw>
            </a:effectLst>
            <a:scene3d>
              <a:camera prst="orthographicFront">
                <a:rot lat="0" lon="0" rev="12480000"/>
              </a:camera>
              <a:lightRig rig="threePt" dir="t"/>
            </a:scene3d>
          </p:spPr>
          <p:txBody>
            <a:bodyPr lIns="122191" tIns="61096" rIns="122191" bIns="61096" rtlCol="0" anchor="ctr"/>
            <a:lstStyle/>
            <a:p>
              <a:pPr algn="ctr" defTabSz="872690">
                <a:defRPr/>
              </a:pPr>
              <a:endParaRPr kumimoji="0" lang="ja-JP" altLang="en-US" sz="1700" kern="0">
                <a:solidFill>
                  <a:prstClr val="white"/>
                </a:solidFill>
                <a:latin typeface="Calibri"/>
                <a:ea typeface="ＭＳ Ｐゴシック" panose="020B0600070205080204" pitchFamily="50" charset="-128"/>
              </a:endParaRPr>
            </a:p>
          </p:txBody>
        </p:sp>
        <p:sp>
          <p:nvSpPr>
            <p:cNvPr id="65" name="正方形/長方形 64"/>
            <p:cNvSpPr/>
            <p:nvPr/>
          </p:nvSpPr>
          <p:spPr>
            <a:xfrm>
              <a:off x="2729176" y="5241193"/>
              <a:ext cx="784502" cy="531711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9525" cap="flat" cmpd="sng" algn="ctr">
              <a:solidFill>
                <a:sysClr val="windowText" lastClr="000000"/>
              </a:solidFill>
              <a:prstDash val="solid"/>
            </a:ln>
            <a:effectLst/>
            <a:scene3d>
              <a:camera prst="orthographicFront">
                <a:rot lat="0" lon="0" rev="12480000"/>
              </a:camera>
              <a:lightRig rig="threePt" dir="t"/>
            </a:scene3d>
          </p:spPr>
          <p:txBody>
            <a:bodyPr lIns="122191" tIns="61096" rIns="122191" bIns="61096" rtlCol="0" anchor="ctr"/>
            <a:lstStyle/>
            <a:p>
              <a:pPr algn="ctr" defTabSz="872690">
                <a:defRPr/>
              </a:pPr>
              <a:endParaRPr kumimoji="0" lang="ja-JP" altLang="en-US" sz="1700" kern="0">
                <a:solidFill>
                  <a:prstClr val="white"/>
                </a:solidFill>
                <a:latin typeface="Calibri"/>
                <a:ea typeface="ＭＳ Ｐゴシック" panose="020B0600070205080204" pitchFamily="50" charset="-128"/>
              </a:endParaRPr>
            </a:p>
          </p:txBody>
        </p:sp>
        <p:sp>
          <p:nvSpPr>
            <p:cNvPr id="66" name="正方形/長方形 65"/>
            <p:cNvSpPr/>
            <p:nvPr/>
          </p:nvSpPr>
          <p:spPr>
            <a:xfrm>
              <a:off x="2995033" y="5734924"/>
              <a:ext cx="778675" cy="531711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9525" cap="flat" cmpd="sng" algn="ctr">
              <a:solidFill>
                <a:sysClr val="windowText" lastClr="000000"/>
              </a:solidFill>
              <a:prstDash val="solid"/>
            </a:ln>
            <a:effectLst/>
            <a:scene3d>
              <a:camera prst="orthographicFront">
                <a:rot lat="0" lon="0" rev="12480000"/>
              </a:camera>
              <a:lightRig rig="threePt" dir="t"/>
            </a:scene3d>
          </p:spPr>
          <p:txBody>
            <a:bodyPr lIns="122191" tIns="61096" rIns="122191" bIns="61096" rtlCol="0" anchor="ctr"/>
            <a:lstStyle/>
            <a:p>
              <a:pPr algn="ctr" defTabSz="872690">
                <a:defRPr/>
              </a:pPr>
              <a:endParaRPr kumimoji="0" lang="ja-JP" altLang="en-US" sz="1700" kern="0">
                <a:solidFill>
                  <a:prstClr val="white"/>
                </a:solidFill>
                <a:latin typeface="Calibri"/>
                <a:ea typeface="ＭＳ Ｐゴシック" panose="020B0600070205080204" pitchFamily="50" charset="-128"/>
              </a:endParaRPr>
            </a:p>
          </p:txBody>
        </p:sp>
        <p:sp>
          <p:nvSpPr>
            <p:cNvPr id="67" name="フリーフォーム 66"/>
            <p:cNvSpPr/>
            <p:nvPr/>
          </p:nvSpPr>
          <p:spPr>
            <a:xfrm>
              <a:off x="3220770" y="6152529"/>
              <a:ext cx="915884" cy="593346"/>
            </a:xfrm>
            <a:custGeom>
              <a:avLst/>
              <a:gdLst>
                <a:gd name="connsiteX0" fmla="*/ 0 w 1736495"/>
                <a:gd name="connsiteY0" fmla="*/ 698060 h 1124972"/>
                <a:gd name="connsiteX1" fmla="*/ 1292275 w 1736495"/>
                <a:gd name="connsiteY1" fmla="*/ 0 h 1124972"/>
                <a:gd name="connsiteX2" fmla="*/ 1736495 w 1736495"/>
                <a:gd name="connsiteY2" fmla="*/ 781712 h 1124972"/>
                <a:gd name="connsiteX3" fmla="*/ 1070165 w 1736495"/>
                <a:gd name="connsiteY3" fmla="*/ 1124972 h 1124972"/>
                <a:gd name="connsiteX4" fmla="*/ 0 w 1736495"/>
                <a:gd name="connsiteY4" fmla="*/ 698060 h 11249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736495" h="1124972">
                  <a:moveTo>
                    <a:pt x="0" y="698060"/>
                  </a:moveTo>
                  <a:lnTo>
                    <a:pt x="1292275" y="0"/>
                  </a:lnTo>
                  <a:lnTo>
                    <a:pt x="1736495" y="781712"/>
                  </a:lnTo>
                  <a:lnTo>
                    <a:pt x="1070165" y="1124972"/>
                  </a:lnTo>
                  <a:lnTo>
                    <a:pt x="0" y="698060"/>
                  </a:lnTo>
                  <a:close/>
                </a:path>
              </a:pathLst>
            </a:custGeom>
            <a:solidFill>
              <a:sysClr val="window" lastClr="FFFFFF"/>
            </a:solidFill>
            <a:ln w="9525" cap="flat" cmpd="sng" algn="ctr">
              <a:solidFill>
                <a:sysClr val="windowText" lastClr="000000"/>
              </a:solidFill>
              <a:prstDash val="solid"/>
            </a:ln>
            <a:effectLst/>
            <a:scene3d>
              <a:camera prst="orthographicFront">
                <a:rot lat="0" lon="0" rev="0"/>
              </a:camera>
              <a:lightRig rig="threePt" dir="t"/>
            </a:scene3d>
          </p:spPr>
          <p:txBody>
            <a:bodyPr rtlCol="0" anchor="ctr"/>
            <a:lstStyle/>
            <a:p>
              <a:pPr algn="ctr" defTabSz="872690">
                <a:defRPr/>
              </a:pPr>
              <a:endParaRPr kumimoji="0" lang="ja-JP" altLang="en-US" sz="1700" kern="0">
                <a:solidFill>
                  <a:prstClr val="white"/>
                </a:solidFill>
                <a:latin typeface="Calibri"/>
                <a:ea typeface="ＭＳ Ｐゴシック" panose="020B0600070205080204" pitchFamily="50" charset="-128"/>
              </a:endParaRPr>
            </a:p>
          </p:txBody>
        </p:sp>
        <p:sp>
          <p:nvSpPr>
            <p:cNvPr id="68" name="正方形/長方形 67"/>
            <p:cNvSpPr/>
            <p:nvPr/>
          </p:nvSpPr>
          <p:spPr>
            <a:xfrm>
              <a:off x="3531470" y="4927903"/>
              <a:ext cx="379793" cy="531711"/>
            </a:xfrm>
            <a:prstGeom prst="rect">
              <a:avLst/>
            </a:prstGeom>
            <a:solidFill>
              <a:srgbClr val="FFFF00"/>
            </a:solidFill>
            <a:ln w="9525" cap="flat" cmpd="sng" algn="ctr">
              <a:solidFill>
                <a:sysClr val="windowText" lastClr="000000"/>
              </a:solidFill>
              <a:prstDash val="solid"/>
            </a:ln>
            <a:effectLst>
              <a:outerShdw blurRad="50800" dist="38100" dir="2700000" algn="tl" rotWithShape="0">
                <a:prstClr val="black"/>
              </a:outerShdw>
            </a:effectLst>
            <a:scene3d>
              <a:camera prst="orthographicFront">
                <a:rot lat="0" lon="0" rev="12480000"/>
              </a:camera>
              <a:lightRig rig="threePt" dir="t"/>
            </a:scene3d>
          </p:spPr>
          <p:txBody>
            <a:bodyPr lIns="122191" tIns="61096" rIns="122191" bIns="61096" rtlCol="0" anchor="ctr"/>
            <a:lstStyle/>
            <a:p>
              <a:pPr algn="ctr" defTabSz="872690">
                <a:defRPr/>
              </a:pPr>
              <a:endParaRPr kumimoji="0" lang="ja-JP" altLang="en-US" sz="1700" kern="0">
                <a:solidFill>
                  <a:prstClr val="white"/>
                </a:solidFill>
                <a:latin typeface="Calibri"/>
                <a:ea typeface="ＭＳ Ｐゴシック" panose="020B0600070205080204" pitchFamily="50" charset="-128"/>
              </a:endParaRPr>
            </a:p>
          </p:txBody>
        </p:sp>
        <p:sp>
          <p:nvSpPr>
            <p:cNvPr id="69" name="正方形/長方形 68"/>
            <p:cNvSpPr/>
            <p:nvPr/>
          </p:nvSpPr>
          <p:spPr>
            <a:xfrm>
              <a:off x="2430069" y="4927903"/>
              <a:ext cx="265856" cy="75959"/>
            </a:xfrm>
            <a:prstGeom prst="rect">
              <a:avLst/>
            </a:prstGeom>
            <a:solidFill>
              <a:srgbClr val="0070C0"/>
            </a:solidFill>
            <a:ln w="12700" cap="flat" cmpd="sng" algn="ctr">
              <a:solidFill>
                <a:sysClr val="windowText" lastClr="000000"/>
              </a:solidFill>
              <a:prstDash val="solid"/>
            </a:ln>
            <a:effectLst>
              <a:outerShdw blurRad="50800" dist="38100" dir="2700000" algn="tl" rotWithShape="0">
                <a:prstClr val="black"/>
              </a:outerShdw>
            </a:effectLst>
            <a:scene3d>
              <a:camera prst="orthographicFront">
                <a:rot lat="0" lon="0" rev="12480000"/>
              </a:camera>
              <a:lightRig rig="threePt" dir="t"/>
            </a:scene3d>
          </p:spPr>
          <p:txBody>
            <a:bodyPr lIns="122191" tIns="61096" rIns="122191" bIns="61096" rtlCol="0" anchor="ctr"/>
            <a:lstStyle/>
            <a:p>
              <a:pPr algn="ctr" defTabSz="872690">
                <a:defRPr/>
              </a:pPr>
              <a:endParaRPr kumimoji="0" lang="ja-JP" altLang="en-US" sz="1700" kern="0">
                <a:solidFill>
                  <a:prstClr val="white"/>
                </a:solidFill>
                <a:latin typeface="Calibri"/>
                <a:ea typeface="ＭＳ Ｐゴシック" panose="020B0600070205080204" pitchFamily="50" charset="-128"/>
              </a:endParaRPr>
            </a:p>
          </p:txBody>
        </p:sp>
        <p:sp>
          <p:nvSpPr>
            <p:cNvPr id="70" name="正方形/長方形 69"/>
            <p:cNvSpPr/>
            <p:nvPr/>
          </p:nvSpPr>
          <p:spPr>
            <a:xfrm>
              <a:off x="2126235" y="5079822"/>
              <a:ext cx="227876" cy="113938"/>
            </a:xfrm>
            <a:prstGeom prst="rect">
              <a:avLst/>
            </a:prstGeom>
            <a:solidFill>
              <a:srgbClr val="0070C0"/>
            </a:solidFill>
            <a:ln w="12700" cap="flat" cmpd="sng" algn="ctr">
              <a:solidFill>
                <a:sysClr val="windowText" lastClr="000000"/>
              </a:solidFill>
              <a:prstDash val="solid"/>
            </a:ln>
            <a:effectLst>
              <a:outerShdw blurRad="50800" dist="38100" dir="2700000" algn="tl" rotWithShape="0">
                <a:prstClr val="black"/>
              </a:outerShdw>
            </a:effectLst>
            <a:scene3d>
              <a:camera prst="orthographicFront">
                <a:rot lat="0" lon="0" rev="12480000"/>
              </a:camera>
              <a:lightRig rig="threePt" dir="t"/>
            </a:scene3d>
          </p:spPr>
          <p:txBody>
            <a:bodyPr lIns="122191" tIns="61096" rIns="122191" bIns="61096" rtlCol="0" anchor="ctr"/>
            <a:lstStyle/>
            <a:p>
              <a:pPr algn="ctr" defTabSz="872690">
                <a:defRPr/>
              </a:pPr>
              <a:endParaRPr kumimoji="0" lang="ja-JP" altLang="en-US" sz="1700" kern="0">
                <a:solidFill>
                  <a:prstClr val="white"/>
                </a:solidFill>
                <a:latin typeface="Calibri"/>
                <a:ea typeface="ＭＳ Ｐゴシック" panose="020B0600070205080204" pitchFamily="50" charset="-128"/>
              </a:endParaRPr>
            </a:p>
          </p:txBody>
        </p:sp>
        <p:sp>
          <p:nvSpPr>
            <p:cNvPr id="71" name="正方形/長方形 70"/>
            <p:cNvSpPr/>
            <p:nvPr/>
          </p:nvSpPr>
          <p:spPr>
            <a:xfrm>
              <a:off x="1822399" y="4510130"/>
              <a:ext cx="151917" cy="151917"/>
            </a:xfrm>
            <a:prstGeom prst="rect">
              <a:avLst/>
            </a:prstGeom>
            <a:solidFill>
              <a:srgbClr val="0070C0"/>
            </a:solidFill>
            <a:ln w="9525" cap="flat" cmpd="sng" algn="ctr">
              <a:solidFill>
                <a:sysClr val="windowText" lastClr="000000"/>
              </a:solidFill>
              <a:prstDash val="solid"/>
            </a:ln>
            <a:effectLst>
              <a:outerShdw blurRad="50800" dist="38100" dir="2700000" algn="tl" rotWithShape="0">
                <a:prstClr val="black"/>
              </a:outerShdw>
            </a:effectLst>
            <a:scene3d>
              <a:camera prst="orthographicFront">
                <a:rot lat="0" lon="0" rev="12480000"/>
              </a:camera>
              <a:lightRig rig="threePt" dir="t"/>
            </a:scene3d>
          </p:spPr>
          <p:txBody>
            <a:bodyPr lIns="122191" tIns="61096" rIns="122191" bIns="61096" rtlCol="0" anchor="ctr"/>
            <a:lstStyle/>
            <a:p>
              <a:pPr algn="ctr" defTabSz="872690">
                <a:defRPr/>
              </a:pPr>
              <a:endParaRPr kumimoji="0" lang="ja-JP" altLang="en-US" sz="1700" kern="0">
                <a:solidFill>
                  <a:prstClr val="white"/>
                </a:solidFill>
                <a:latin typeface="Calibri"/>
                <a:ea typeface="ＭＳ Ｐゴシック" panose="020B0600070205080204" pitchFamily="50" charset="-128"/>
              </a:endParaRPr>
            </a:p>
          </p:txBody>
        </p:sp>
        <p:sp>
          <p:nvSpPr>
            <p:cNvPr id="72" name="正方形/長方形 71"/>
            <p:cNvSpPr/>
            <p:nvPr/>
          </p:nvSpPr>
          <p:spPr>
            <a:xfrm>
              <a:off x="1670482" y="4624069"/>
              <a:ext cx="75959" cy="151917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ysClr val="windowText" lastClr="000000"/>
              </a:solidFill>
              <a:prstDash val="solid"/>
            </a:ln>
            <a:effectLst>
              <a:outerShdw blurRad="50800" dist="38100" dir="2700000" algn="tl" rotWithShape="0">
                <a:prstClr val="black"/>
              </a:outerShdw>
            </a:effectLst>
            <a:scene3d>
              <a:camera prst="orthographicFront">
                <a:rot lat="0" lon="0" rev="12480000"/>
              </a:camera>
              <a:lightRig rig="threePt" dir="t"/>
            </a:scene3d>
          </p:spPr>
          <p:txBody>
            <a:bodyPr lIns="122191" tIns="61096" rIns="122191" bIns="61096" rtlCol="0" anchor="ctr"/>
            <a:lstStyle/>
            <a:p>
              <a:pPr algn="ctr" defTabSz="872690">
                <a:defRPr/>
              </a:pPr>
              <a:endParaRPr kumimoji="0" lang="ja-JP" altLang="en-US" sz="1700" kern="0">
                <a:solidFill>
                  <a:prstClr val="white"/>
                </a:solidFill>
                <a:latin typeface="Calibri"/>
                <a:ea typeface="ＭＳ Ｐゴシック" panose="020B0600070205080204" pitchFamily="50" charset="-128"/>
              </a:endParaRPr>
            </a:p>
          </p:txBody>
        </p:sp>
        <p:sp>
          <p:nvSpPr>
            <p:cNvPr id="73" name="正方形/長方形 72"/>
            <p:cNvSpPr/>
            <p:nvPr/>
          </p:nvSpPr>
          <p:spPr>
            <a:xfrm>
              <a:off x="1746440" y="4775986"/>
              <a:ext cx="75959" cy="151917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ysClr val="windowText" lastClr="000000"/>
              </a:solidFill>
              <a:prstDash val="solid"/>
            </a:ln>
            <a:effectLst>
              <a:outerShdw blurRad="50800" dist="38100" dir="2700000" algn="tl" rotWithShape="0">
                <a:prstClr val="black"/>
              </a:outerShdw>
            </a:effectLst>
            <a:scene3d>
              <a:camera prst="orthographicFront">
                <a:rot lat="0" lon="0" rev="12480000"/>
              </a:camera>
              <a:lightRig rig="threePt" dir="t"/>
            </a:scene3d>
          </p:spPr>
          <p:txBody>
            <a:bodyPr lIns="122191" tIns="61096" rIns="122191" bIns="61096" rtlCol="0" anchor="ctr"/>
            <a:lstStyle/>
            <a:p>
              <a:pPr algn="ctr" defTabSz="872690">
                <a:defRPr/>
              </a:pPr>
              <a:endParaRPr kumimoji="0" lang="ja-JP" altLang="en-US" sz="1700" kern="0">
                <a:solidFill>
                  <a:prstClr val="white"/>
                </a:solidFill>
                <a:latin typeface="Calibri"/>
                <a:ea typeface="ＭＳ Ｐゴシック" panose="020B0600070205080204" pitchFamily="50" charset="-128"/>
              </a:endParaRPr>
            </a:p>
          </p:txBody>
        </p:sp>
        <p:sp>
          <p:nvSpPr>
            <p:cNvPr id="74" name="正方形/長方形 73"/>
            <p:cNvSpPr/>
            <p:nvPr/>
          </p:nvSpPr>
          <p:spPr>
            <a:xfrm>
              <a:off x="2278152" y="4206296"/>
              <a:ext cx="303834" cy="113938"/>
            </a:xfrm>
            <a:prstGeom prst="rect">
              <a:avLst/>
            </a:prstGeom>
            <a:solidFill>
              <a:srgbClr val="0070C0"/>
            </a:solidFill>
            <a:ln w="9525" cap="flat" cmpd="sng" algn="ctr">
              <a:solidFill>
                <a:sysClr val="windowText" lastClr="000000"/>
              </a:solidFill>
              <a:prstDash val="solid"/>
            </a:ln>
            <a:effectLst>
              <a:outerShdw blurRad="50800" dist="38100" dir="2700000" algn="tl" rotWithShape="0">
                <a:prstClr val="black"/>
              </a:outerShdw>
            </a:effectLst>
            <a:scene3d>
              <a:camera prst="orthographicFront">
                <a:rot lat="0" lon="0" rev="12480000"/>
              </a:camera>
              <a:lightRig rig="threePt" dir="t"/>
            </a:scene3d>
          </p:spPr>
          <p:txBody>
            <a:bodyPr lIns="122191" tIns="61096" rIns="122191" bIns="61096" rtlCol="0" anchor="ctr"/>
            <a:lstStyle/>
            <a:p>
              <a:pPr algn="ctr" defTabSz="872690">
                <a:defRPr/>
              </a:pPr>
              <a:endParaRPr kumimoji="0" lang="ja-JP" altLang="en-US" sz="1700" kern="0">
                <a:solidFill>
                  <a:prstClr val="white"/>
                </a:solidFill>
                <a:latin typeface="Calibri"/>
                <a:ea typeface="ＭＳ Ｐゴシック" panose="020B0600070205080204" pitchFamily="50" charset="-128"/>
              </a:endParaRPr>
            </a:p>
          </p:txBody>
        </p:sp>
        <p:sp>
          <p:nvSpPr>
            <p:cNvPr id="75" name="フリーフォーム 74"/>
            <p:cNvSpPr/>
            <p:nvPr/>
          </p:nvSpPr>
          <p:spPr>
            <a:xfrm>
              <a:off x="3530254" y="4067270"/>
              <a:ext cx="648288" cy="698852"/>
            </a:xfrm>
            <a:custGeom>
              <a:avLst/>
              <a:gdLst>
                <a:gd name="connsiteX0" fmla="*/ 1219200 w 1219200"/>
                <a:gd name="connsiteY0" fmla="*/ 184150 h 2501900"/>
                <a:gd name="connsiteX1" fmla="*/ 908050 w 1219200"/>
                <a:gd name="connsiteY1" fmla="*/ 2184400 h 2501900"/>
                <a:gd name="connsiteX2" fmla="*/ 336550 w 1219200"/>
                <a:gd name="connsiteY2" fmla="*/ 2501900 h 2501900"/>
                <a:gd name="connsiteX3" fmla="*/ 0 w 1219200"/>
                <a:gd name="connsiteY3" fmla="*/ 1866900 h 2501900"/>
                <a:gd name="connsiteX4" fmla="*/ 222250 w 1219200"/>
                <a:gd name="connsiteY4" fmla="*/ 1739900 h 2501900"/>
                <a:gd name="connsiteX5" fmla="*/ 285750 w 1219200"/>
                <a:gd name="connsiteY5" fmla="*/ 1562100 h 2501900"/>
                <a:gd name="connsiteX6" fmla="*/ 520700 w 1219200"/>
                <a:gd name="connsiteY6" fmla="*/ 0 h 2501900"/>
                <a:gd name="connsiteX7" fmla="*/ 1219200 w 1219200"/>
                <a:gd name="connsiteY7" fmla="*/ 184150 h 2501900"/>
                <a:gd name="connsiteX0" fmla="*/ 1245096 w 1245096"/>
                <a:gd name="connsiteY0" fmla="*/ 244252 h 2501900"/>
                <a:gd name="connsiteX1" fmla="*/ 908050 w 1245096"/>
                <a:gd name="connsiteY1" fmla="*/ 2184400 h 2501900"/>
                <a:gd name="connsiteX2" fmla="*/ 336550 w 1245096"/>
                <a:gd name="connsiteY2" fmla="*/ 2501900 h 2501900"/>
                <a:gd name="connsiteX3" fmla="*/ 0 w 1245096"/>
                <a:gd name="connsiteY3" fmla="*/ 1866900 h 2501900"/>
                <a:gd name="connsiteX4" fmla="*/ 222250 w 1245096"/>
                <a:gd name="connsiteY4" fmla="*/ 1739900 h 2501900"/>
                <a:gd name="connsiteX5" fmla="*/ 285750 w 1245096"/>
                <a:gd name="connsiteY5" fmla="*/ 1562100 h 2501900"/>
                <a:gd name="connsiteX6" fmla="*/ 520700 w 1245096"/>
                <a:gd name="connsiteY6" fmla="*/ 0 h 2501900"/>
                <a:gd name="connsiteX7" fmla="*/ 1245096 w 1245096"/>
                <a:gd name="connsiteY7" fmla="*/ 244252 h 2501900"/>
                <a:gd name="connsiteX0" fmla="*/ 1245096 w 1245096"/>
                <a:gd name="connsiteY0" fmla="*/ 216024 h 2473672"/>
                <a:gd name="connsiteX1" fmla="*/ 908050 w 1245096"/>
                <a:gd name="connsiteY1" fmla="*/ 2156172 h 2473672"/>
                <a:gd name="connsiteX2" fmla="*/ 336550 w 1245096"/>
                <a:gd name="connsiteY2" fmla="*/ 2473672 h 2473672"/>
                <a:gd name="connsiteX3" fmla="*/ 0 w 1245096"/>
                <a:gd name="connsiteY3" fmla="*/ 1838672 h 2473672"/>
                <a:gd name="connsiteX4" fmla="*/ 222250 w 1245096"/>
                <a:gd name="connsiteY4" fmla="*/ 1711672 h 2473672"/>
                <a:gd name="connsiteX5" fmla="*/ 285750 w 1245096"/>
                <a:gd name="connsiteY5" fmla="*/ 1533872 h 2473672"/>
                <a:gd name="connsiteX6" fmla="*/ 525016 w 1245096"/>
                <a:gd name="connsiteY6" fmla="*/ 0 h 2473672"/>
                <a:gd name="connsiteX7" fmla="*/ 1245096 w 1245096"/>
                <a:gd name="connsiteY7" fmla="*/ 216024 h 2473672"/>
                <a:gd name="connsiteX0" fmla="*/ 1245096 w 1245096"/>
                <a:gd name="connsiteY0" fmla="*/ 144016 h 2473672"/>
                <a:gd name="connsiteX1" fmla="*/ 908050 w 1245096"/>
                <a:gd name="connsiteY1" fmla="*/ 2156172 h 2473672"/>
                <a:gd name="connsiteX2" fmla="*/ 336550 w 1245096"/>
                <a:gd name="connsiteY2" fmla="*/ 2473672 h 2473672"/>
                <a:gd name="connsiteX3" fmla="*/ 0 w 1245096"/>
                <a:gd name="connsiteY3" fmla="*/ 1838672 h 2473672"/>
                <a:gd name="connsiteX4" fmla="*/ 222250 w 1245096"/>
                <a:gd name="connsiteY4" fmla="*/ 1711672 h 2473672"/>
                <a:gd name="connsiteX5" fmla="*/ 285750 w 1245096"/>
                <a:gd name="connsiteY5" fmla="*/ 1533872 h 2473672"/>
                <a:gd name="connsiteX6" fmla="*/ 525016 w 1245096"/>
                <a:gd name="connsiteY6" fmla="*/ 0 h 2473672"/>
                <a:gd name="connsiteX7" fmla="*/ 1245096 w 1245096"/>
                <a:gd name="connsiteY7" fmla="*/ 144016 h 2473672"/>
                <a:gd name="connsiteX0" fmla="*/ 1245096 w 1245096"/>
                <a:gd name="connsiteY0" fmla="*/ 144016 h 2473672"/>
                <a:gd name="connsiteX1" fmla="*/ 908050 w 1245096"/>
                <a:gd name="connsiteY1" fmla="*/ 2156172 h 2473672"/>
                <a:gd name="connsiteX2" fmla="*/ 336550 w 1245096"/>
                <a:gd name="connsiteY2" fmla="*/ 2473672 h 2473672"/>
                <a:gd name="connsiteX3" fmla="*/ 0 w 1245096"/>
                <a:gd name="connsiteY3" fmla="*/ 1838672 h 2473672"/>
                <a:gd name="connsiteX4" fmla="*/ 222250 w 1245096"/>
                <a:gd name="connsiteY4" fmla="*/ 1711672 h 2473672"/>
                <a:gd name="connsiteX5" fmla="*/ 285750 w 1245096"/>
                <a:gd name="connsiteY5" fmla="*/ 1533872 h 2473672"/>
                <a:gd name="connsiteX6" fmla="*/ 525016 w 1245096"/>
                <a:gd name="connsiteY6" fmla="*/ 0 h 2473672"/>
                <a:gd name="connsiteX7" fmla="*/ 1245096 w 1245096"/>
                <a:gd name="connsiteY7" fmla="*/ 144016 h 2473672"/>
                <a:gd name="connsiteX0" fmla="*/ 1245096 w 1245096"/>
                <a:gd name="connsiteY0" fmla="*/ 144016 h 2473672"/>
                <a:gd name="connsiteX1" fmla="*/ 908050 w 1245096"/>
                <a:gd name="connsiteY1" fmla="*/ 2156172 h 2473672"/>
                <a:gd name="connsiteX2" fmla="*/ 336550 w 1245096"/>
                <a:gd name="connsiteY2" fmla="*/ 2473672 h 2473672"/>
                <a:gd name="connsiteX3" fmla="*/ 0 w 1245096"/>
                <a:gd name="connsiteY3" fmla="*/ 1838672 h 2473672"/>
                <a:gd name="connsiteX4" fmla="*/ 222250 w 1245096"/>
                <a:gd name="connsiteY4" fmla="*/ 1711672 h 2473672"/>
                <a:gd name="connsiteX5" fmla="*/ 285750 w 1245096"/>
                <a:gd name="connsiteY5" fmla="*/ 1533872 h 2473672"/>
                <a:gd name="connsiteX6" fmla="*/ 525016 w 1245096"/>
                <a:gd name="connsiteY6" fmla="*/ 0 h 2473672"/>
                <a:gd name="connsiteX7" fmla="*/ 1245096 w 1245096"/>
                <a:gd name="connsiteY7" fmla="*/ 144016 h 2473672"/>
                <a:gd name="connsiteX0" fmla="*/ 1245096 w 1245096"/>
                <a:gd name="connsiteY0" fmla="*/ 144016 h 2473672"/>
                <a:gd name="connsiteX1" fmla="*/ 908050 w 1245096"/>
                <a:gd name="connsiteY1" fmla="*/ 2156172 h 2473672"/>
                <a:gd name="connsiteX2" fmla="*/ 336550 w 1245096"/>
                <a:gd name="connsiteY2" fmla="*/ 2473672 h 2473672"/>
                <a:gd name="connsiteX3" fmla="*/ 0 w 1245096"/>
                <a:gd name="connsiteY3" fmla="*/ 1838672 h 2473672"/>
                <a:gd name="connsiteX4" fmla="*/ 213838 w 1245096"/>
                <a:gd name="connsiteY4" fmla="*/ 1728192 h 2473672"/>
                <a:gd name="connsiteX5" fmla="*/ 285750 w 1245096"/>
                <a:gd name="connsiteY5" fmla="*/ 1533872 h 2473672"/>
                <a:gd name="connsiteX6" fmla="*/ 525016 w 1245096"/>
                <a:gd name="connsiteY6" fmla="*/ 0 h 2473672"/>
                <a:gd name="connsiteX7" fmla="*/ 1245096 w 1245096"/>
                <a:gd name="connsiteY7" fmla="*/ 144016 h 2473672"/>
                <a:gd name="connsiteX0" fmla="*/ 1245096 w 1245096"/>
                <a:gd name="connsiteY0" fmla="*/ 144016 h 2473672"/>
                <a:gd name="connsiteX1" fmla="*/ 908050 w 1245096"/>
                <a:gd name="connsiteY1" fmla="*/ 2156172 h 2473672"/>
                <a:gd name="connsiteX2" fmla="*/ 336550 w 1245096"/>
                <a:gd name="connsiteY2" fmla="*/ 2473672 h 2473672"/>
                <a:gd name="connsiteX3" fmla="*/ 0 w 1245096"/>
                <a:gd name="connsiteY3" fmla="*/ 1838672 h 2473672"/>
                <a:gd name="connsiteX4" fmla="*/ 213838 w 1245096"/>
                <a:gd name="connsiteY4" fmla="*/ 1728192 h 2473672"/>
                <a:gd name="connsiteX5" fmla="*/ 285750 w 1245096"/>
                <a:gd name="connsiteY5" fmla="*/ 1533872 h 2473672"/>
                <a:gd name="connsiteX6" fmla="*/ 525016 w 1245096"/>
                <a:gd name="connsiteY6" fmla="*/ 0 h 2473672"/>
                <a:gd name="connsiteX7" fmla="*/ 1245096 w 1245096"/>
                <a:gd name="connsiteY7" fmla="*/ 144016 h 2473672"/>
                <a:gd name="connsiteX0" fmla="*/ 1245096 w 1245096"/>
                <a:gd name="connsiteY0" fmla="*/ 144016 h 2473672"/>
                <a:gd name="connsiteX1" fmla="*/ 908050 w 1245096"/>
                <a:gd name="connsiteY1" fmla="*/ 2156172 h 2473672"/>
                <a:gd name="connsiteX2" fmla="*/ 336550 w 1245096"/>
                <a:gd name="connsiteY2" fmla="*/ 2473672 h 2473672"/>
                <a:gd name="connsiteX3" fmla="*/ 0 w 1245096"/>
                <a:gd name="connsiteY3" fmla="*/ 1838672 h 2473672"/>
                <a:gd name="connsiteX4" fmla="*/ 204910 w 1245096"/>
                <a:gd name="connsiteY4" fmla="*/ 1724071 h 2473672"/>
                <a:gd name="connsiteX5" fmla="*/ 285750 w 1245096"/>
                <a:gd name="connsiteY5" fmla="*/ 1533872 h 2473672"/>
                <a:gd name="connsiteX6" fmla="*/ 525016 w 1245096"/>
                <a:gd name="connsiteY6" fmla="*/ 0 h 2473672"/>
                <a:gd name="connsiteX7" fmla="*/ 1245096 w 1245096"/>
                <a:gd name="connsiteY7" fmla="*/ 144016 h 2473672"/>
                <a:gd name="connsiteX0" fmla="*/ 1245096 w 1245096"/>
                <a:gd name="connsiteY0" fmla="*/ 144016 h 2473672"/>
                <a:gd name="connsiteX1" fmla="*/ 997171 w 1245096"/>
                <a:gd name="connsiteY1" fmla="*/ 1614051 h 2473672"/>
                <a:gd name="connsiteX2" fmla="*/ 908050 w 1245096"/>
                <a:gd name="connsiteY2" fmla="*/ 2156172 h 2473672"/>
                <a:gd name="connsiteX3" fmla="*/ 336550 w 1245096"/>
                <a:gd name="connsiteY3" fmla="*/ 2473672 h 2473672"/>
                <a:gd name="connsiteX4" fmla="*/ 0 w 1245096"/>
                <a:gd name="connsiteY4" fmla="*/ 1838672 h 2473672"/>
                <a:gd name="connsiteX5" fmla="*/ 204910 w 1245096"/>
                <a:gd name="connsiteY5" fmla="*/ 1724071 h 2473672"/>
                <a:gd name="connsiteX6" fmla="*/ 285750 w 1245096"/>
                <a:gd name="connsiteY6" fmla="*/ 1533872 h 2473672"/>
                <a:gd name="connsiteX7" fmla="*/ 525016 w 1245096"/>
                <a:gd name="connsiteY7" fmla="*/ 0 h 2473672"/>
                <a:gd name="connsiteX8" fmla="*/ 1245096 w 1245096"/>
                <a:gd name="connsiteY8" fmla="*/ 144016 h 2473672"/>
                <a:gd name="connsiteX0" fmla="*/ 1245096 w 1245096"/>
                <a:gd name="connsiteY0" fmla="*/ 144016 h 2473672"/>
                <a:gd name="connsiteX1" fmla="*/ 997171 w 1245096"/>
                <a:gd name="connsiteY1" fmla="*/ 1614051 h 2473672"/>
                <a:gd name="connsiteX2" fmla="*/ 908050 w 1245096"/>
                <a:gd name="connsiteY2" fmla="*/ 2156172 h 2473672"/>
                <a:gd name="connsiteX3" fmla="*/ 336550 w 1245096"/>
                <a:gd name="connsiteY3" fmla="*/ 2473672 h 2473672"/>
                <a:gd name="connsiteX4" fmla="*/ 0 w 1245096"/>
                <a:gd name="connsiteY4" fmla="*/ 1838672 h 2473672"/>
                <a:gd name="connsiteX5" fmla="*/ 204910 w 1245096"/>
                <a:gd name="connsiteY5" fmla="*/ 1724071 h 2473672"/>
                <a:gd name="connsiteX6" fmla="*/ 285750 w 1245096"/>
                <a:gd name="connsiteY6" fmla="*/ 1533872 h 2473672"/>
                <a:gd name="connsiteX7" fmla="*/ 291831 w 1245096"/>
                <a:gd name="connsiteY7" fmla="*/ 1508971 h 2473672"/>
                <a:gd name="connsiteX8" fmla="*/ 525016 w 1245096"/>
                <a:gd name="connsiteY8" fmla="*/ 0 h 2473672"/>
                <a:gd name="connsiteX9" fmla="*/ 1245096 w 1245096"/>
                <a:gd name="connsiteY9" fmla="*/ 144016 h 2473672"/>
                <a:gd name="connsiteX0" fmla="*/ 525016 w 997171"/>
                <a:gd name="connsiteY0" fmla="*/ 0 h 2473672"/>
                <a:gd name="connsiteX1" fmla="*/ 997171 w 997171"/>
                <a:gd name="connsiteY1" fmla="*/ 1614051 h 2473672"/>
                <a:gd name="connsiteX2" fmla="*/ 908050 w 997171"/>
                <a:gd name="connsiteY2" fmla="*/ 2156172 h 2473672"/>
                <a:gd name="connsiteX3" fmla="*/ 336550 w 997171"/>
                <a:gd name="connsiteY3" fmla="*/ 2473672 h 2473672"/>
                <a:gd name="connsiteX4" fmla="*/ 0 w 997171"/>
                <a:gd name="connsiteY4" fmla="*/ 1838672 h 2473672"/>
                <a:gd name="connsiteX5" fmla="*/ 204910 w 997171"/>
                <a:gd name="connsiteY5" fmla="*/ 1724071 h 2473672"/>
                <a:gd name="connsiteX6" fmla="*/ 285750 w 997171"/>
                <a:gd name="connsiteY6" fmla="*/ 1533872 h 2473672"/>
                <a:gd name="connsiteX7" fmla="*/ 291831 w 997171"/>
                <a:gd name="connsiteY7" fmla="*/ 1508971 h 2473672"/>
                <a:gd name="connsiteX8" fmla="*/ 525016 w 997171"/>
                <a:gd name="connsiteY8" fmla="*/ 0 h 2473672"/>
                <a:gd name="connsiteX0" fmla="*/ 291831 w 997171"/>
                <a:gd name="connsiteY0" fmla="*/ 0 h 964701"/>
                <a:gd name="connsiteX1" fmla="*/ 997171 w 997171"/>
                <a:gd name="connsiteY1" fmla="*/ 105080 h 964701"/>
                <a:gd name="connsiteX2" fmla="*/ 908050 w 997171"/>
                <a:gd name="connsiteY2" fmla="*/ 647201 h 964701"/>
                <a:gd name="connsiteX3" fmla="*/ 336550 w 997171"/>
                <a:gd name="connsiteY3" fmla="*/ 964701 h 964701"/>
                <a:gd name="connsiteX4" fmla="*/ 0 w 997171"/>
                <a:gd name="connsiteY4" fmla="*/ 329701 h 964701"/>
                <a:gd name="connsiteX5" fmla="*/ 204910 w 997171"/>
                <a:gd name="connsiteY5" fmla="*/ 215100 h 964701"/>
                <a:gd name="connsiteX6" fmla="*/ 285750 w 997171"/>
                <a:gd name="connsiteY6" fmla="*/ 24901 h 964701"/>
                <a:gd name="connsiteX7" fmla="*/ 291831 w 997171"/>
                <a:gd name="connsiteY7" fmla="*/ 0 h 964701"/>
                <a:gd name="connsiteX0" fmla="*/ 291831 w 997171"/>
                <a:gd name="connsiteY0" fmla="*/ 0 h 924743"/>
                <a:gd name="connsiteX1" fmla="*/ 997171 w 997171"/>
                <a:gd name="connsiteY1" fmla="*/ 105080 h 924743"/>
                <a:gd name="connsiteX2" fmla="*/ 908050 w 997171"/>
                <a:gd name="connsiteY2" fmla="*/ 647201 h 924743"/>
                <a:gd name="connsiteX3" fmla="*/ 322619 w 997171"/>
                <a:gd name="connsiteY3" fmla="*/ 924743 h 924743"/>
                <a:gd name="connsiteX4" fmla="*/ 0 w 997171"/>
                <a:gd name="connsiteY4" fmla="*/ 329701 h 924743"/>
                <a:gd name="connsiteX5" fmla="*/ 204910 w 997171"/>
                <a:gd name="connsiteY5" fmla="*/ 215100 h 924743"/>
                <a:gd name="connsiteX6" fmla="*/ 285750 w 997171"/>
                <a:gd name="connsiteY6" fmla="*/ 24901 h 924743"/>
                <a:gd name="connsiteX7" fmla="*/ 291831 w 997171"/>
                <a:gd name="connsiteY7" fmla="*/ 0 h 924743"/>
                <a:gd name="connsiteX0" fmla="*/ 263968 w 969308"/>
                <a:gd name="connsiteY0" fmla="*/ 0 h 924743"/>
                <a:gd name="connsiteX1" fmla="*/ 969308 w 969308"/>
                <a:gd name="connsiteY1" fmla="*/ 105080 h 924743"/>
                <a:gd name="connsiteX2" fmla="*/ 880187 w 969308"/>
                <a:gd name="connsiteY2" fmla="*/ 647201 h 924743"/>
                <a:gd name="connsiteX3" fmla="*/ 294756 w 969308"/>
                <a:gd name="connsiteY3" fmla="*/ 924743 h 924743"/>
                <a:gd name="connsiteX4" fmla="*/ 0 w 969308"/>
                <a:gd name="connsiteY4" fmla="*/ 363000 h 924743"/>
                <a:gd name="connsiteX5" fmla="*/ 177047 w 969308"/>
                <a:gd name="connsiteY5" fmla="*/ 215100 h 924743"/>
                <a:gd name="connsiteX6" fmla="*/ 257887 w 969308"/>
                <a:gd name="connsiteY6" fmla="*/ 24901 h 924743"/>
                <a:gd name="connsiteX7" fmla="*/ 263968 w 969308"/>
                <a:gd name="connsiteY7" fmla="*/ 0 h 924743"/>
                <a:gd name="connsiteX0" fmla="*/ 250036 w 955376"/>
                <a:gd name="connsiteY0" fmla="*/ 0 h 924743"/>
                <a:gd name="connsiteX1" fmla="*/ 955376 w 955376"/>
                <a:gd name="connsiteY1" fmla="*/ 105080 h 924743"/>
                <a:gd name="connsiteX2" fmla="*/ 866255 w 955376"/>
                <a:gd name="connsiteY2" fmla="*/ 647201 h 924743"/>
                <a:gd name="connsiteX3" fmla="*/ 280824 w 955376"/>
                <a:gd name="connsiteY3" fmla="*/ 924743 h 924743"/>
                <a:gd name="connsiteX4" fmla="*/ 0 w 955376"/>
                <a:gd name="connsiteY4" fmla="*/ 396298 h 924743"/>
                <a:gd name="connsiteX5" fmla="*/ 163115 w 955376"/>
                <a:gd name="connsiteY5" fmla="*/ 215100 h 924743"/>
                <a:gd name="connsiteX6" fmla="*/ 243955 w 955376"/>
                <a:gd name="connsiteY6" fmla="*/ 24901 h 924743"/>
                <a:gd name="connsiteX7" fmla="*/ 250036 w 955376"/>
                <a:gd name="connsiteY7" fmla="*/ 0 h 924743"/>
                <a:gd name="connsiteX0" fmla="*/ 250036 w 955376"/>
                <a:gd name="connsiteY0" fmla="*/ 0 h 924743"/>
                <a:gd name="connsiteX1" fmla="*/ 955376 w 955376"/>
                <a:gd name="connsiteY1" fmla="*/ 105080 h 924743"/>
                <a:gd name="connsiteX2" fmla="*/ 866255 w 955376"/>
                <a:gd name="connsiteY2" fmla="*/ 647201 h 924743"/>
                <a:gd name="connsiteX3" fmla="*/ 280824 w 955376"/>
                <a:gd name="connsiteY3" fmla="*/ 924743 h 924743"/>
                <a:gd name="connsiteX4" fmla="*/ 0 w 955376"/>
                <a:gd name="connsiteY4" fmla="*/ 396298 h 924743"/>
                <a:gd name="connsiteX5" fmla="*/ 197942 w 955376"/>
                <a:gd name="connsiteY5" fmla="*/ 221760 h 924743"/>
                <a:gd name="connsiteX6" fmla="*/ 243955 w 955376"/>
                <a:gd name="connsiteY6" fmla="*/ 24901 h 924743"/>
                <a:gd name="connsiteX7" fmla="*/ 250036 w 955376"/>
                <a:gd name="connsiteY7" fmla="*/ 0 h 924743"/>
                <a:gd name="connsiteX0" fmla="*/ 250036 w 955376"/>
                <a:gd name="connsiteY0" fmla="*/ 0 h 924743"/>
                <a:gd name="connsiteX1" fmla="*/ 955376 w 955376"/>
                <a:gd name="connsiteY1" fmla="*/ 105080 h 924743"/>
                <a:gd name="connsiteX2" fmla="*/ 866255 w 955376"/>
                <a:gd name="connsiteY2" fmla="*/ 647201 h 924743"/>
                <a:gd name="connsiteX3" fmla="*/ 280824 w 955376"/>
                <a:gd name="connsiteY3" fmla="*/ 924743 h 924743"/>
                <a:gd name="connsiteX4" fmla="*/ 0 w 955376"/>
                <a:gd name="connsiteY4" fmla="*/ 396298 h 924743"/>
                <a:gd name="connsiteX5" fmla="*/ 197942 w 955376"/>
                <a:gd name="connsiteY5" fmla="*/ 221760 h 924743"/>
                <a:gd name="connsiteX6" fmla="*/ 243955 w 955376"/>
                <a:gd name="connsiteY6" fmla="*/ 24901 h 924743"/>
                <a:gd name="connsiteX7" fmla="*/ 250036 w 955376"/>
                <a:gd name="connsiteY7" fmla="*/ 0 h 924743"/>
                <a:gd name="connsiteX0" fmla="*/ 250036 w 955376"/>
                <a:gd name="connsiteY0" fmla="*/ 0 h 924743"/>
                <a:gd name="connsiteX1" fmla="*/ 955376 w 955376"/>
                <a:gd name="connsiteY1" fmla="*/ 105080 h 924743"/>
                <a:gd name="connsiteX2" fmla="*/ 866255 w 955376"/>
                <a:gd name="connsiteY2" fmla="*/ 647201 h 924743"/>
                <a:gd name="connsiteX3" fmla="*/ 280824 w 955376"/>
                <a:gd name="connsiteY3" fmla="*/ 924743 h 924743"/>
                <a:gd name="connsiteX4" fmla="*/ 0 w 955376"/>
                <a:gd name="connsiteY4" fmla="*/ 396298 h 924743"/>
                <a:gd name="connsiteX5" fmla="*/ 197942 w 955376"/>
                <a:gd name="connsiteY5" fmla="*/ 221760 h 924743"/>
                <a:gd name="connsiteX6" fmla="*/ 243955 w 955376"/>
                <a:gd name="connsiteY6" fmla="*/ 24901 h 924743"/>
                <a:gd name="connsiteX7" fmla="*/ 250036 w 955376"/>
                <a:gd name="connsiteY7" fmla="*/ 0 h 924743"/>
                <a:gd name="connsiteX0" fmla="*/ 250036 w 955376"/>
                <a:gd name="connsiteY0" fmla="*/ 0 h 984681"/>
                <a:gd name="connsiteX1" fmla="*/ 955376 w 955376"/>
                <a:gd name="connsiteY1" fmla="*/ 105080 h 984681"/>
                <a:gd name="connsiteX2" fmla="*/ 866255 w 955376"/>
                <a:gd name="connsiteY2" fmla="*/ 647201 h 984681"/>
                <a:gd name="connsiteX3" fmla="*/ 322617 w 955376"/>
                <a:gd name="connsiteY3" fmla="*/ 984681 h 984681"/>
                <a:gd name="connsiteX4" fmla="*/ 0 w 955376"/>
                <a:gd name="connsiteY4" fmla="*/ 396298 h 984681"/>
                <a:gd name="connsiteX5" fmla="*/ 197942 w 955376"/>
                <a:gd name="connsiteY5" fmla="*/ 221760 h 984681"/>
                <a:gd name="connsiteX6" fmla="*/ 243955 w 955376"/>
                <a:gd name="connsiteY6" fmla="*/ 24901 h 984681"/>
                <a:gd name="connsiteX7" fmla="*/ 250036 w 955376"/>
                <a:gd name="connsiteY7" fmla="*/ 0 h 984681"/>
                <a:gd name="connsiteX0" fmla="*/ 250036 w 955376"/>
                <a:gd name="connsiteY0" fmla="*/ 0 h 984681"/>
                <a:gd name="connsiteX1" fmla="*/ 955376 w 955376"/>
                <a:gd name="connsiteY1" fmla="*/ 105080 h 984681"/>
                <a:gd name="connsiteX2" fmla="*/ 852323 w 955376"/>
                <a:gd name="connsiteY2" fmla="*/ 720458 h 984681"/>
                <a:gd name="connsiteX3" fmla="*/ 322617 w 955376"/>
                <a:gd name="connsiteY3" fmla="*/ 984681 h 984681"/>
                <a:gd name="connsiteX4" fmla="*/ 0 w 955376"/>
                <a:gd name="connsiteY4" fmla="*/ 396298 h 984681"/>
                <a:gd name="connsiteX5" fmla="*/ 197942 w 955376"/>
                <a:gd name="connsiteY5" fmla="*/ 221760 h 984681"/>
                <a:gd name="connsiteX6" fmla="*/ 243955 w 955376"/>
                <a:gd name="connsiteY6" fmla="*/ 24901 h 984681"/>
                <a:gd name="connsiteX7" fmla="*/ 250036 w 955376"/>
                <a:gd name="connsiteY7" fmla="*/ 0 h 9846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955376" h="984681">
                  <a:moveTo>
                    <a:pt x="250036" y="0"/>
                  </a:moveTo>
                  <a:lnTo>
                    <a:pt x="955376" y="105080"/>
                  </a:lnTo>
                  <a:lnTo>
                    <a:pt x="852323" y="720458"/>
                  </a:lnTo>
                  <a:lnTo>
                    <a:pt x="322617" y="984681"/>
                  </a:lnTo>
                  <a:lnTo>
                    <a:pt x="0" y="396298"/>
                  </a:lnTo>
                  <a:cubicBezTo>
                    <a:pt x="74083" y="353965"/>
                    <a:pt x="145842" y="277977"/>
                    <a:pt x="197942" y="221760"/>
                  </a:cubicBezTo>
                  <a:cubicBezTo>
                    <a:pt x="222971" y="129968"/>
                    <a:pt x="220393" y="152425"/>
                    <a:pt x="243955" y="24901"/>
                  </a:cubicBezTo>
                  <a:lnTo>
                    <a:pt x="250036" y="0"/>
                  </a:lnTo>
                  <a:close/>
                </a:path>
              </a:pathLst>
            </a:custGeom>
            <a:solidFill>
              <a:srgbClr val="FFC000"/>
            </a:solidFill>
            <a:ln w="9525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lIns="122191" tIns="61096" rIns="122191" bIns="61096" rtlCol="0" anchor="ctr"/>
            <a:lstStyle/>
            <a:p>
              <a:pPr algn="ctr" defTabSz="872690">
                <a:defRPr/>
              </a:pPr>
              <a:endParaRPr kumimoji="0" lang="ja-JP" altLang="en-US" sz="1700" kern="0">
                <a:solidFill>
                  <a:prstClr val="white"/>
                </a:solidFill>
                <a:latin typeface="Calibri"/>
                <a:ea typeface="ＭＳ Ｐゴシック" panose="020B0600070205080204" pitchFamily="50" charset="-128"/>
              </a:endParaRPr>
            </a:p>
          </p:txBody>
        </p:sp>
        <p:sp>
          <p:nvSpPr>
            <p:cNvPr id="76" name="正方形/長方形 75"/>
            <p:cNvSpPr/>
            <p:nvPr/>
          </p:nvSpPr>
          <p:spPr>
            <a:xfrm>
              <a:off x="3607429" y="5117800"/>
              <a:ext cx="227876" cy="113938"/>
            </a:xfrm>
            <a:prstGeom prst="rect">
              <a:avLst/>
            </a:prstGeom>
            <a:solidFill>
              <a:schemeClr val="bg1">
                <a:alpha val="59000"/>
              </a:schemeClr>
            </a:solidFill>
            <a:ln w="9525" cap="flat" cmpd="sng" algn="ctr">
              <a:solidFill>
                <a:sysClr val="windowText" lastClr="000000"/>
              </a:solidFill>
              <a:prstDash val="solid"/>
            </a:ln>
            <a:effectLst>
              <a:innerShdw blurRad="63500" dist="50800" dir="13500000">
                <a:sysClr val="windowText" lastClr="000000"/>
              </a:innerShdw>
            </a:effectLst>
            <a:scene3d>
              <a:camera prst="orthographicFront">
                <a:rot lat="0" lon="0" rev="12480000"/>
              </a:camera>
              <a:lightRig rig="threePt" dir="t"/>
            </a:scene3d>
          </p:spPr>
          <p:txBody>
            <a:bodyPr lIns="122191" tIns="61096" rIns="122191" bIns="61096" rtlCol="0" anchor="ctr"/>
            <a:lstStyle/>
            <a:p>
              <a:pPr algn="ctr" defTabSz="872690">
                <a:defRPr/>
              </a:pPr>
              <a:endParaRPr kumimoji="0" lang="ja-JP" altLang="en-US" sz="1700" kern="0">
                <a:solidFill>
                  <a:prstClr val="white"/>
                </a:solidFill>
                <a:latin typeface="Calibri"/>
                <a:ea typeface="ＭＳ Ｐゴシック" panose="020B0600070205080204" pitchFamily="50" charset="-128"/>
              </a:endParaRPr>
            </a:p>
          </p:txBody>
        </p:sp>
        <p:sp>
          <p:nvSpPr>
            <p:cNvPr id="77" name="正方形/長方形 76"/>
            <p:cNvSpPr/>
            <p:nvPr/>
          </p:nvSpPr>
          <p:spPr>
            <a:xfrm>
              <a:off x="2581986" y="6067285"/>
              <a:ext cx="227876" cy="113938"/>
            </a:xfrm>
            <a:prstGeom prst="rect">
              <a:avLst/>
            </a:prstGeom>
            <a:solidFill>
              <a:sysClr val="window" lastClr="FFFFFF">
                <a:lumMod val="65000"/>
              </a:sysClr>
            </a:solidFill>
            <a:ln w="9525" cap="flat" cmpd="sng" algn="ctr">
              <a:solidFill>
                <a:sysClr val="windowText" lastClr="000000"/>
              </a:solidFill>
              <a:prstDash val="solid"/>
            </a:ln>
            <a:effectLst>
              <a:outerShdw blurRad="50800" dist="38100" dir="2700000" algn="tl" rotWithShape="0">
                <a:prstClr val="black"/>
              </a:outerShdw>
            </a:effectLst>
            <a:scene3d>
              <a:camera prst="orthographicFront">
                <a:rot lat="0" lon="0" rev="12480000"/>
              </a:camera>
              <a:lightRig rig="threePt" dir="t"/>
            </a:scene3d>
          </p:spPr>
          <p:txBody>
            <a:bodyPr lIns="122191" tIns="61096" rIns="122191" bIns="61096" rtlCol="0" anchor="ctr"/>
            <a:lstStyle/>
            <a:p>
              <a:pPr algn="ctr" defTabSz="872690">
                <a:defRPr/>
              </a:pPr>
              <a:endParaRPr kumimoji="0" lang="ja-JP" altLang="en-US" sz="1700" kern="0">
                <a:solidFill>
                  <a:prstClr val="white"/>
                </a:solidFill>
                <a:latin typeface="Calibri"/>
                <a:ea typeface="ＭＳ Ｐゴシック" panose="020B0600070205080204" pitchFamily="50" charset="-128"/>
              </a:endParaRPr>
            </a:p>
          </p:txBody>
        </p:sp>
        <p:sp>
          <p:nvSpPr>
            <p:cNvPr id="78" name="フリーフォーム 77"/>
            <p:cNvSpPr/>
            <p:nvPr/>
          </p:nvSpPr>
          <p:spPr>
            <a:xfrm>
              <a:off x="4016557" y="5074666"/>
              <a:ext cx="2204317" cy="1385219"/>
            </a:xfrm>
            <a:custGeom>
              <a:avLst/>
              <a:gdLst>
                <a:gd name="connsiteX0" fmla="*/ 89065 w 4263242"/>
                <a:gd name="connsiteY0" fmla="*/ 498763 h 2968831"/>
                <a:gd name="connsiteX1" fmla="*/ 991590 w 4263242"/>
                <a:gd name="connsiteY1" fmla="*/ 0 h 2968831"/>
                <a:gd name="connsiteX2" fmla="*/ 4263242 w 4263242"/>
                <a:gd name="connsiteY2" fmla="*/ 504701 h 2968831"/>
                <a:gd name="connsiteX3" fmla="*/ 3901044 w 4263242"/>
                <a:gd name="connsiteY3" fmla="*/ 2951018 h 2968831"/>
                <a:gd name="connsiteX4" fmla="*/ 2220686 w 4263242"/>
                <a:gd name="connsiteY4" fmla="*/ 2624446 h 2968831"/>
                <a:gd name="connsiteX5" fmla="*/ 1306286 w 4263242"/>
                <a:gd name="connsiteY5" fmla="*/ 2968831 h 2968831"/>
                <a:gd name="connsiteX6" fmla="*/ 492826 w 4263242"/>
                <a:gd name="connsiteY6" fmla="*/ 1484415 h 2968831"/>
                <a:gd name="connsiteX7" fmla="*/ 267195 w 4263242"/>
                <a:gd name="connsiteY7" fmla="*/ 1609106 h 2968831"/>
                <a:gd name="connsiteX8" fmla="*/ 0 w 4263242"/>
                <a:gd name="connsiteY8" fmla="*/ 1098467 h 2968831"/>
                <a:gd name="connsiteX9" fmla="*/ 273133 w 4263242"/>
                <a:gd name="connsiteY9" fmla="*/ 950026 h 2968831"/>
                <a:gd name="connsiteX0" fmla="*/ 89065 w 4263242"/>
                <a:gd name="connsiteY0" fmla="*/ 498763 h 2968831"/>
                <a:gd name="connsiteX1" fmla="*/ 991590 w 4263242"/>
                <a:gd name="connsiteY1" fmla="*/ 0 h 2968831"/>
                <a:gd name="connsiteX2" fmla="*/ 4263242 w 4263242"/>
                <a:gd name="connsiteY2" fmla="*/ 504701 h 2968831"/>
                <a:gd name="connsiteX3" fmla="*/ 3901044 w 4263242"/>
                <a:gd name="connsiteY3" fmla="*/ 2951018 h 2968831"/>
                <a:gd name="connsiteX4" fmla="*/ 2220686 w 4263242"/>
                <a:gd name="connsiteY4" fmla="*/ 2624446 h 2968831"/>
                <a:gd name="connsiteX5" fmla="*/ 1306286 w 4263242"/>
                <a:gd name="connsiteY5" fmla="*/ 2968831 h 2968831"/>
                <a:gd name="connsiteX6" fmla="*/ 492826 w 4263242"/>
                <a:gd name="connsiteY6" fmla="*/ 1484415 h 2968831"/>
                <a:gd name="connsiteX7" fmla="*/ 267195 w 4263242"/>
                <a:gd name="connsiteY7" fmla="*/ 1609106 h 2968831"/>
                <a:gd name="connsiteX8" fmla="*/ 0 w 4263242"/>
                <a:gd name="connsiteY8" fmla="*/ 1098467 h 2968831"/>
                <a:gd name="connsiteX9" fmla="*/ 100295 w 4263242"/>
                <a:gd name="connsiteY9" fmla="*/ 513829 h 2968831"/>
                <a:gd name="connsiteX0" fmla="*/ 89065 w 4263242"/>
                <a:gd name="connsiteY0" fmla="*/ 498763 h 2968831"/>
                <a:gd name="connsiteX1" fmla="*/ 991590 w 4263242"/>
                <a:gd name="connsiteY1" fmla="*/ 0 h 2968831"/>
                <a:gd name="connsiteX2" fmla="*/ 4263242 w 4263242"/>
                <a:gd name="connsiteY2" fmla="*/ 504701 h 2968831"/>
                <a:gd name="connsiteX3" fmla="*/ 3901044 w 4263242"/>
                <a:gd name="connsiteY3" fmla="*/ 2951018 h 2968831"/>
                <a:gd name="connsiteX4" fmla="*/ 2220686 w 4263242"/>
                <a:gd name="connsiteY4" fmla="*/ 2624446 h 2968831"/>
                <a:gd name="connsiteX5" fmla="*/ 1306286 w 4263242"/>
                <a:gd name="connsiteY5" fmla="*/ 2968831 h 2968831"/>
                <a:gd name="connsiteX6" fmla="*/ 492826 w 4263242"/>
                <a:gd name="connsiteY6" fmla="*/ 1484415 h 2968831"/>
                <a:gd name="connsiteX7" fmla="*/ 267195 w 4263242"/>
                <a:gd name="connsiteY7" fmla="*/ 1609106 h 2968831"/>
                <a:gd name="connsiteX8" fmla="*/ 0 w 4263242"/>
                <a:gd name="connsiteY8" fmla="*/ 1098467 h 2968831"/>
                <a:gd name="connsiteX9" fmla="*/ 106232 w 4263242"/>
                <a:gd name="connsiteY9" fmla="*/ 543517 h 2968831"/>
                <a:gd name="connsiteX0" fmla="*/ 89065 w 4263242"/>
                <a:gd name="connsiteY0" fmla="*/ 498763 h 2968831"/>
                <a:gd name="connsiteX1" fmla="*/ 991590 w 4263242"/>
                <a:gd name="connsiteY1" fmla="*/ 0 h 2968831"/>
                <a:gd name="connsiteX2" fmla="*/ 4263242 w 4263242"/>
                <a:gd name="connsiteY2" fmla="*/ 504701 h 2968831"/>
                <a:gd name="connsiteX3" fmla="*/ 3901044 w 4263242"/>
                <a:gd name="connsiteY3" fmla="*/ 2951018 h 2968831"/>
                <a:gd name="connsiteX4" fmla="*/ 2220686 w 4263242"/>
                <a:gd name="connsiteY4" fmla="*/ 2624446 h 2968831"/>
                <a:gd name="connsiteX5" fmla="*/ 1306286 w 4263242"/>
                <a:gd name="connsiteY5" fmla="*/ 2968831 h 2968831"/>
                <a:gd name="connsiteX6" fmla="*/ 492826 w 4263242"/>
                <a:gd name="connsiteY6" fmla="*/ 1484415 h 2968831"/>
                <a:gd name="connsiteX7" fmla="*/ 267195 w 4263242"/>
                <a:gd name="connsiteY7" fmla="*/ 1609106 h 2968831"/>
                <a:gd name="connsiteX8" fmla="*/ 0 w 4263242"/>
                <a:gd name="connsiteY8" fmla="*/ 1098467 h 2968831"/>
                <a:gd name="connsiteX9" fmla="*/ 88419 w 4263242"/>
                <a:gd name="connsiteY9" fmla="*/ 478203 h 2968831"/>
                <a:gd name="connsiteX0" fmla="*/ 89065 w 4263242"/>
                <a:gd name="connsiteY0" fmla="*/ 498763 h 2968831"/>
                <a:gd name="connsiteX1" fmla="*/ 991590 w 4263242"/>
                <a:gd name="connsiteY1" fmla="*/ 0 h 2968831"/>
                <a:gd name="connsiteX2" fmla="*/ 4263242 w 4263242"/>
                <a:gd name="connsiteY2" fmla="*/ 504701 h 2968831"/>
                <a:gd name="connsiteX3" fmla="*/ 3901044 w 4263242"/>
                <a:gd name="connsiteY3" fmla="*/ 2951018 h 2968831"/>
                <a:gd name="connsiteX4" fmla="*/ 2220686 w 4263242"/>
                <a:gd name="connsiteY4" fmla="*/ 2624446 h 2968831"/>
                <a:gd name="connsiteX5" fmla="*/ 1306286 w 4263242"/>
                <a:gd name="connsiteY5" fmla="*/ 2968831 h 2968831"/>
                <a:gd name="connsiteX6" fmla="*/ 492826 w 4263242"/>
                <a:gd name="connsiteY6" fmla="*/ 1484415 h 2968831"/>
                <a:gd name="connsiteX7" fmla="*/ 267195 w 4263242"/>
                <a:gd name="connsiteY7" fmla="*/ 1609106 h 2968831"/>
                <a:gd name="connsiteX8" fmla="*/ 0 w 4263242"/>
                <a:gd name="connsiteY8" fmla="*/ 1098467 h 2968831"/>
                <a:gd name="connsiteX9" fmla="*/ 88419 w 4263242"/>
                <a:gd name="connsiteY9" fmla="*/ 478203 h 2968831"/>
                <a:gd name="connsiteX10" fmla="*/ 89065 w 4263242"/>
                <a:gd name="connsiteY10" fmla="*/ 498763 h 2968831"/>
                <a:gd name="connsiteX0" fmla="*/ 89065 w 4263242"/>
                <a:gd name="connsiteY0" fmla="*/ 498763 h 2968831"/>
                <a:gd name="connsiteX1" fmla="*/ 991590 w 4263242"/>
                <a:gd name="connsiteY1" fmla="*/ 0 h 2968831"/>
                <a:gd name="connsiteX2" fmla="*/ 4263242 w 4263242"/>
                <a:gd name="connsiteY2" fmla="*/ 504701 h 2968831"/>
                <a:gd name="connsiteX3" fmla="*/ 3901044 w 4263242"/>
                <a:gd name="connsiteY3" fmla="*/ 2951018 h 2968831"/>
                <a:gd name="connsiteX4" fmla="*/ 2220686 w 4263242"/>
                <a:gd name="connsiteY4" fmla="*/ 2624446 h 2968831"/>
                <a:gd name="connsiteX5" fmla="*/ 1306286 w 4263242"/>
                <a:gd name="connsiteY5" fmla="*/ 2968831 h 2968831"/>
                <a:gd name="connsiteX6" fmla="*/ 492826 w 4263242"/>
                <a:gd name="connsiteY6" fmla="*/ 1484415 h 2968831"/>
                <a:gd name="connsiteX7" fmla="*/ 267195 w 4263242"/>
                <a:gd name="connsiteY7" fmla="*/ 1609106 h 2968831"/>
                <a:gd name="connsiteX8" fmla="*/ 0 w 4263242"/>
                <a:gd name="connsiteY8" fmla="*/ 1098467 h 2968831"/>
                <a:gd name="connsiteX9" fmla="*/ 23751 w 4263242"/>
                <a:gd name="connsiteY9" fmla="*/ 860961 h 2968831"/>
                <a:gd name="connsiteX10" fmla="*/ 88419 w 4263242"/>
                <a:gd name="connsiteY10" fmla="*/ 478203 h 2968831"/>
                <a:gd name="connsiteX11" fmla="*/ 89065 w 4263242"/>
                <a:gd name="connsiteY11" fmla="*/ 498763 h 2968831"/>
                <a:gd name="connsiteX0" fmla="*/ 89065 w 4263242"/>
                <a:gd name="connsiteY0" fmla="*/ 498763 h 2968831"/>
                <a:gd name="connsiteX1" fmla="*/ 991590 w 4263242"/>
                <a:gd name="connsiteY1" fmla="*/ 0 h 2968831"/>
                <a:gd name="connsiteX2" fmla="*/ 4263242 w 4263242"/>
                <a:gd name="connsiteY2" fmla="*/ 504701 h 2968831"/>
                <a:gd name="connsiteX3" fmla="*/ 3901044 w 4263242"/>
                <a:gd name="connsiteY3" fmla="*/ 2951018 h 2968831"/>
                <a:gd name="connsiteX4" fmla="*/ 2220686 w 4263242"/>
                <a:gd name="connsiteY4" fmla="*/ 2624446 h 2968831"/>
                <a:gd name="connsiteX5" fmla="*/ 1306286 w 4263242"/>
                <a:gd name="connsiteY5" fmla="*/ 2968831 h 2968831"/>
                <a:gd name="connsiteX6" fmla="*/ 492826 w 4263242"/>
                <a:gd name="connsiteY6" fmla="*/ 1484415 h 2968831"/>
                <a:gd name="connsiteX7" fmla="*/ 267195 w 4263242"/>
                <a:gd name="connsiteY7" fmla="*/ 1609106 h 2968831"/>
                <a:gd name="connsiteX8" fmla="*/ 0 w 4263242"/>
                <a:gd name="connsiteY8" fmla="*/ 1098467 h 2968831"/>
                <a:gd name="connsiteX9" fmla="*/ 249382 w 4263242"/>
                <a:gd name="connsiteY9" fmla="*/ 926275 h 2968831"/>
                <a:gd name="connsiteX10" fmla="*/ 88419 w 4263242"/>
                <a:gd name="connsiteY10" fmla="*/ 478203 h 2968831"/>
                <a:gd name="connsiteX11" fmla="*/ 89065 w 4263242"/>
                <a:gd name="connsiteY11" fmla="*/ 498763 h 2968831"/>
                <a:gd name="connsiteX0" fmla="*/ 89065 w 4263242"/>
                <a:gd name="connsiteY0" fmla="*/ 498763 h 2968831"/>
                <a:gd name="connsiteX1" fmla="*/ 991590 w 4263242"/>
                <a:gd name="connsiteY1" fmla="*/ 0 h 2968831"/>
                <a:gd name="connsiteX2" fmla="*/ 4263242 w 4263242"/>
                <a:gd name="connsiteY2" fmla="*/ 504701 h 2968831"/>
                <a:gd name="connsiteX3" fmla="*/ 3901044 w 4263242"/>
                <a:gd name="connsiteY3" fmla="*/ 2951018 h 2968831"/>
                <a:gd name="connsiteX4" fmla="*/ 2220686 w 4263242"/>
                <a:gd name="connsiteY4" fmla="*/ 2624446 h 2968831"/>
                <a:gd name="connsiteX5" fmla="*/ 1306286 w 4263242"/>
                <a:gd name="connsiteY5" fmla="*/ 2968831 h 2968831"/>
                <a:gd name="connsiteX6" fmla="*/ 492826 w 4263242"/>
                <a:gd name="connsiteY6" fmla="*/ 1484415 h 2968831"/>
                <a:gd name="connsiteX7" fmla="*/ 267195 w 4263242"/>
                <a:gd name="connsiteY7" fmla="*/ 1609106 h 2968831"/>
                <a:gd name="connsiteX8" fmla="*/ 0 w 4263242"/>
                <a:gd name="connsiteY8" fmla="*/ 1098467 h 2968831"/>
                <a:gd name="connsiteX9" fmla="*/ 308758 w 4263242"/>
                <a:gd name="connsiteY9" fmla="*/ 920337 h 2968831"/>
                <a:gd name="connsiteX10" fmla="*/ 88419 w 4263242"/>
                <a:gd name="connsiteY10" fmla="*/ 478203 h 2968831"/>
                <a:gd name="connsiteX11" fmla="*/ 89065 w 4263242"/>
                <a:gd name="connsiteY11" fmla="*/ 498763 h 2968831"/>
                <a:gd name="connsiteX0" fmla="*/ 89065 w 4263242"/>
                <a:gd name="connsiteY0" fmla="*/ 498763 h 2951018"/>
                <a:gd name="connsiteX1" fmla="*/ 991590 w 4263242"/>
                <a:gd name="connsiteY1" fmla="*/ 0 h 2951018"/>
                <a:gd name="connsiteX2" fmla="*/ 4263242 w 4263242"/>
                <a:gd name="connsiteY2" fmla="*/ 504701 h 2951018"/>
                <a:gd name="connsiteX3" fmla="*/ 3901044 w 4263242"/>
                <a:gd name="connsiteY3" fmla="*/ 2951018 h 2951018"/>
                <a:gd name="connsiteX4" fmla="*/ 2220686 w 4263242"/>
                <a:gd name="connsiteY4" fmla="*/ 2624446 h 2951018"/>
                <a:gd name="connsiteX5" fmla="*/ 1318162 w 4263242"/>
                <a:gd name="connsiteY5" fmla="*/ 2951018 h 2951018"/>
                <a:gd name="connsiteX6" fmla="*/ 492826 w 4263242"/>
                <a:gd name="connsiteY6" fmla="*/ 1484415 h 2951018"/>
                <a:gd name="connsiteX7" fmla="*/ 267195 w 4263242"/>
                <a:gd name="connsiteY7" fmla="*/ 1609106 h 2951018"/>
                <a:gd name="connsiteX8" fmla="*/ 0 w 4263242"/>
                <a:gd name="connsiteY8" fmla="*/ 1098467 h 2951018"/>
                <a:gd name="connsiteX9" fmla="*/ 308758 w 4263242"/>
                <a:gd name="connsiteY9" fmla="*/ 920337 h 2951018"/>
                <a:gd name="connsiteX10" fmla="*/ 88419 w 4263242"/>
                <a:gd name="connsiteY10" fmla="*/ 478203 h 2951018"/>
                <a:gd name="connsiteX11" fmla="*/ 89065 w 4263242"/>
                <a:gd name="connsiteY11" fmla="*/ 498763 h 2951018"/>
                <a:gd name="connsiteX0" fmla="*/ 89065 w 4263242"/>
                <a:gd name="connsiteY0" fmla="*/ 498763 h 2951018"/>
                <a:gd name="connsiteX1" fmla="*/ 991590 w 4263242"/>
                <a:gd name="connsiteY1" fmla="*/ 0 h 2951018"/>
                <a:gd name="connsiteX2" fmla="*/ 4263242 w 4263242"/>
                <a:gd name="connsiteY2" fmla="*/ 504701 h 2951018"/>
                <a:gd name="connsiteX3" fmla="*/ 3901044 w 4263242"/>
                <a:gd name="connsiteY3" fmla="*/ 2951018 h 2951018"/>
                <a:gd name="connsiteX4" fmla="*/ 2220686 w 4263242"/>
                <a:gd name="connsiteY4" fmla="*/ 2624446 h 2951018"/>
                <a:gd name="connsiteX5" fmla="*/ 1468447 w 4263242"/>
                <a:gd name="connsiteY5" fmla="*/ 2890093 h 2951018"/>
                <a:gd name="connsiteX6" fmla="*/ 492826 w 4263242"/>
                <a:gd name="connsiteY6" fmla="*/ 1484415 h 2951018"/>
                <a:gd name="connsiteX7" fmla="*/ 267195 w 4263242"/>
                <a:gd name="connsiteY7" fmla="*/ 1609106 h 2951018"/>
                <a:gd name="connsiteX8" fmla="*/ 0 w 4263242"/>
                <a:gd name="connsiteY8" fmla="*/ 1098467 h 2951018"/>
                <a:gd name="connsiteX9" fmla="*/ 308758 w 4263242"/>
                <a:gd name="connsiteY9" fmla="*/ 920337 h 2951018"/>
                <a:gd name="connsiteX10" fmla="*/ 88419 w 4263242"/>
                <a:gd name="connsiteY10" fmla="*/ 478203 h 2951018"/>
                <a:gd name="connsiteX11" fmla="*/ 89065 w 4263242"/>
                <a:gd name="connsiteY11" fmla="*/ 498763 h 2951018"/>
                <a:gd name="connsiteX0" fmla="*/ 89065 w 4263242"/>
                <a:gd name="connsiteY0" fmla="*/ 498763 h 2951018"/>
                <a:gd name="connsiteX1" fmla="*/ 991590 w 4263242"/>
                <a:gd name="connsiteY1" fmla="*/ 0 h 2951018"/>
                <a:gd name="connsiteX2" fmla="*/ 4263242 w 4263242"/>
                <a:gd name="connsiteY2" fmla="*/ 504701 h 2951018"/>
                <a:gd name="connsiteX3" fmla="*/ 3901044 w 4263242"/>
                <a:gd name="connsiteY3" fmla="*/ 2951018 h 2951018"/>
                <a:gd name="connsiteX4" fmla="*/ 2220686 w 4263242"/>
                <a:gd name="connsiteY4" fmla="*/ 2624446 h 2951018"/>
                <a:gd name="connsiteX5" fmla="*/ 1396439 w 4263242"/>
                <a:gd name="connsiteY5" fmla="*/ 2890093 h 2951018"/>
                <a:gd name="connsiteX6" fmla="*/ 492826 w 4263242"/>
                <a:gd name="connsiteY6" fmla="*/ 1484415 h 2951018"/>
                <a:gd name="connsiteX7" fmla="*/ 267195 w 4263242"/>
                <a:gd name="connsiteY7" fmla="*/ 1609106 h 2951018"/>
                <a:gd name="connsiteX8" fmla="*/ 0 w 4263242"/>
                <a:gd name="connsiteY8" fmla="*/ 1098467 h 2951018"/>
                <a:gd name="connsiteX9" fmla="*/ 308758 w 4263242"/>
                <a:gd name="connsiteY9" fmla="*/ 920337 h 2951018"/>
                <a:gd name="connsiteX10" fmla="*/ 88419 w 4263242"/>
                <a:gd name="connsiteY10" fmla="*/ 478203 h 2951018"/>
                <a:gd name="connsiteX11" fmla="*/ 89065 w 4263242"/>
                <a:gd name="connsiteY11" fmla="*/ 498763 h 2951018"/>
                <a:gd name="connsiteX0" fmla="*/ 89065 w 4263242"/>
                <a:gd name="connsiteY0" fmla="*/ 498763 h 2951018"/>
                <a:gd name="connsiteX1" fmla="*/ 991590 w 4263242"/>
                <a:gd name="connsiteY1" fmla="*/ 0 h 2951018"/>
                <a:gd name="connsiteX2" fmla="*/ 4263242 w 4263242"/>
                <a:gd name="connsiteY2" fmla="*/ 504701 h 2951018"/>
                <a:gd name="connsiteX3" fmla="*/ 3901044 w 4263242"/>
                <a:gd name="connsiteY3" fmla="*/ 2951018 h 2951018"/>
                <a:gd name="connsiteX4" fmla="*/ 2220686 w 4263242"/>
                <a:gd name="connsiteY4" fmla="*/ 2624446 h 2951018"/>
                <a:gd name="connsiteX5" fmla="*/ 1396439 w 4263242"/>
                <a:gd name="connsiteY5" fmla="*/ 2890093 h 2951018"/>
                <a:gd name="connsiteX6" fmla="*/ 564078 w 4263242"/>
                <a:gd name="connsiteY6" fmla="*/ 1478477 h 2951018"/>
                <a:gd name="connsiteX7" fmla="*/ 267195 w 4263242"/>
                <a:gd name="connsiteY7" fmla="*/ 1609106 h 2951018"/>
                <a:gd name="connsiteX8" fmla="*/ 0 w 4263242"/>
                <a:gd name="connsiteY8" fmla="*/ 1098467 h 2951018"/>
                <a:gd name="connsiteX9" fmla="*/ 308758 w 4263242"/>
                <a:gd name="connsiteY9" fmla="*/ 920337 h 2951018"/>
                <a:gd name="connsiteX10" fmla="*/ 88419 w 4263242"/>
                <a:gd name="connsiteY10" fmla="*/ 478203 h 2951018"/>
                <a:gd name="connsiteX11" fmla="*/ 89065 w 4263242"/>
                <a:gd name="connsiteY11" fmla="*/ 498763 h 2951018"/>
                <a:gd name="connsiteX0" fmla="*/ 89065 w 4263242"/>
                <a:gd name="connsiteY0" fmla="*/ 498763 h 2951018"/>
                <a:gd name="connsiteX1" fmla="*/ 991590 w 4263242"/>
                <a:gd name="connsiteY1" fmla="*/ 0 h 2951018"/>
                <a:gd name="connsiteX2" fmla="*/ 4263242 w 4263242"/>
                <a:gd name="connsiteY2" fmla="*/ 504701 h 2951018"/>
                <a:gd name="connsiteX3" fmla="*/ 3901044 w 4263242"/>
                <a:gd name="connsiteY3" fmla="*/ 2951018 h 2951018"/>
                <a:gd name="connsiteX4" fmla="*/ 2220686 w 4263242"/>
                <a:gd name="connsiteY4" fmla="*/ 2624446 h 2951018"/>
                <a:gd name="connsiteX5" fmla="*/ 1396439 w 4263242"/>
                <a:gd name="connsiteY5" fmla="*/ 2890093 h 2951018"/>
                <a:gd name="connsiteX6" fmla="*/ 564078 w 4263242"/>
                <a:gd name="connsiteY6" fmla="*/ 1478477 h 2951018"/>
                <a:gd name="connsiteX7" fmla="*/ 261257 w 4263242"/>
                <a:gd name="connsiteY7" fmla="*/ 1603168 h 2951018"/>
                <a:gd name="connsiteX8" fmla="*/ 0 w 4263242"/>
                <a:gd name="connsiteY8" fmla="*/ 1098467 h 2951018"/>
                <a:gd name="connsiteX9" fmla="*/ 308758 w 4263242"/>
                <a:gd name="connsiteY9" fmla="*/ 920337 h 2951018"/>
                <a:gd name="connsiteX10" fmla="*/ 88419 w 4263242"/>
                <a:gd name="connsiteY10" fmla="*/ 478203 h 2951018"/>
                <a:gd name="connsiteX11" fmla="*/ 89065 w 4263242"/>
                <a:gd name="connsiteY11" fmla="*/ 498763 h 2951018"/>
                <a:gd name="connsiteX0" fmla="*/ 89065 w 4263242"/>
                <a:gd name="connsiteY0" fmla="*/ 498763 h 2951018"/>
                <a:gd name="connsiteX1" fmla="*/ 991590 w 4263242"/>
                <a:gd name="connsiteY1" fmla="*/ 0 h 2951018"/>
                <a:gd name="connsiteX2" fmla="*/ 4263242 w 4263242"/>
                <a:gd name="connsiteY2" fmla="*/ 504701 h 2951018"/>
                <a:gd name="connsiteX3" fmla="*/ 3901044 w 4263242"/>
                <a:gd name="connsiteY3" fmla="*/ 2951018 h 2951018"/>
                <a:gd name="connsiteX4" fmla="*/ 2220686 w 4263242"/>
                <a:gd name="connsiteY4" fmla="*/ 2624446 h 2951018"/>
                <a:gd name="connsiteX5" fmla="*/ 1396439 w 4263242"/>
                <a:gd name="connsiteY5" fmla="*/ 2890093 h 2951018"/>
                <a:gd name="connsiteX6" fmla="*/ 564078 w 4263242"/>
                <a:gd name="connsiteY6" fmla="*/ 1478477 h 2951018"/>
                <a:gd name="connsiteX7" fmla="*/ 100295 w 4263242"/>
                <a:gd name="connsiteY7" fmla="*/ 1665957 h 2951018"/>
                <a:gd name="connsiteX8" fmla="*/ 0 w 4263242"/>
                <a:gd name="connsiteY8" fmla="*/ 1098467 h 2951018"/>
                <a:gd name="connsiteX9" fmla="*/ 308758 w 4263242"/>
                <a:gd name="connsiteY9" fmla="*/ 920337 h 2951018"/>
                <a:gd name="connsiteX10" fmla="*/ 88419 w 4263242"/>
                <a:gd name="connsiteY10" fmla="*/ 478203 h 2951018"/>
                <a:gd name="connsiteX11" fmla="*/ 89065 w 4263242"/>
                <a:gd name="connsiteY11" fmla="*/ 498763 h 2951018"/>
                <a:gd name="connsiteX0" fmla="*/ 89065 w 4263242"/>
                <a:gd name="connsiteY0" fmla="*/ 498763 h 2951018"/>
                <a:gd name="connsiteX1" fmla="*/ 991590 w 4263242"/>
                <a:gd name="connsiteY1" fmla="*/ 0 h 2951018"/>
                <a:gd name="connsiteX2" fmla="*/ 4263242 w 4263242"/>
                <a:gd name="connsiteY2" fmla="*/ 504701 h 2951018"/>
                <a:gd name="connsiteX3" fmla="*/ 3901044 w 4263242"/>
                <a:gd name="connsiteY3" fmla="*/ 2951018 h 2951018"/>
                <a:gd name="connsiteX4" fmla="*/ 2220686 w 4263242"/>
                <a:gd name="connsiteY4" fmla="*/ 2624446 h 2951018"/>
                <a:gd name="connsiteX5" fmla="*/ 1396439 w 4263242"/>
                <a:gd name="connsiteY5" fmla="*/ 2890093 h 2951018"/>
                <a:gd name="connsiteX6" fmla="*/ 564078 w 4263242"/>
                <a:gd name="connsiteY6" fmla="*/ 1478477 h 2951018"/>
                <a:gd name="connsiteX7" fmla="*/ 316319 w 4263242"/>
                <a:gd name="connsiteY7" fmla="*/ 1665957 h 2951018"/>
                <a:gd name="connsiteX8" fmla="*/ 0 w 4263242"/>
                <a:gd name="connsiteY8" fmla="*/ 1098467 h 2951018"/>
                <a:gd name="connsiteX9" fmla="*/ 308758 w 4263242"/>
                <a:gd name="connsiteY9" fmla="*/ 920337 h 2951018"/>
                <a:gd name="connsiteX10" fmla="*/ 88419 w 4263242"/>
                <a:gd name="connsiteY10" fmla="*/ 478203 h 2951018"/>
                <a:gd name="connsiteX11" fmla="*/ 89065 w 4263242"/>
                <a:gd name="connsiteY11" fmla="*/ 498763 h 2951018"/>
                <a:gd name="connsiteX0" fmla="*/ 89065 w 4263242"/>
                <a:gd name="connsiteY0" fmla="*/ 498763 h 2951018"/>
                <a:gd name="connsiteX1" fmla="*/ 991590 w 4263242"/>
                <a:gd name="connsiteY1" fmla="*/ 0 h 2951018"/>
                <a:gd name="connsiteX2" fmla="*/ 4263242 w 4263242"/>
                <a:gd name="connsiteY2" fmla="*/ 504701 h 2951018"/>
                <a:gd name="connsiteX3" fmla="*/ 3901044 w 4263242"/>
                <a:gd name="connsiteY3" fmla="*/ 2951018 h 2951018"/>
                <a:gd name="connsiteX4" fmla="*/ 2220686 w 4263242"/>
                <a:gd name="connsiteY4" fmla="*/ 2624446 h 2951018"/>
                <a:gd name="connsiteX5" fmla="*/ 1396439 w 4263242"/>
                <a:gd name="connsiteY5" fmla="*/ 2890093 h 2951018"/>
                <a:gd name="connsiteX6" fmla="*/ 564078 w 4263242"/>
                <a:gd name="connsiteY6" fmla="*/ 1478477 h 2951018"/>
                <a:gd name="connsiteX7" fmla="*/ 244311 w 4263242"/>
                <a:gd name="connsiteY7" fmla="*/ 1593949 h 2951018"/>
                <a:gd name="connsiteX8" fmla="*/ 0 w 4263242"/>
                <a:gd name="connsiteY8" fmla="*/ 1098467 h 2951018"/>
                <a:gd name="connsiteX9" fmla="*/ 308758 w 4263242"/>
                <a:gd name="connsiteY9" fmla="*/ 920337 h 2951018"/>
                <a:gd name="connsiteX10" fmla="*/ 88419 w 4263242"/>
                <a:gd name="connsiteY10" fmla="*/ 478203 h 2951018"/>
                <a:gd name="connsiteX11" fmla="*/ 89065 w 4263242"/>
                <a:gd name="connsiteY11" fmla="*/ 498763 h 2951018"/>
                <a:gd name="connsiteX0" fmla="*/ 89065 w 4263242"/>
                <a:gd name="connsiteY0" fmla="*/ 498763 h 2951018"/>
                <a:gd name="connsiteX1" fmla="*/ 991590 w 4263242"/>
                <a:gd name="connsiteY1" fmla="*/ 0 h 2951018"/>
                <a:gd name="connsiteX2" fmla="*/ 4263242 w 4263242"/>
                <a:gd name="connsiteY2" fmla="*/ 504701 h 2951018"/>
                <a:gd name="connsiteX3" fmla="*/ 3901044 w 4263242"/>
                <a:gd name="connsiteY3" fmla="*/ 2951018 h 2951018"/>
                <a:gd name="connsiteX4" fmla="*/ 2220686 w 4263242"/>
                <a:gd name="connsiteY4" fmla="*/ 2624446 h 2951018"/>
                <a:gd name="connsiteX5" fmla="*/ 1396439 w 4263242"/>
                <a:gd name="connsiteY5" fmla="*/ 2890093 h 2951018"/>
                <a:gd name="connsiteX6" fmla="*/ 522515 w 4263242"/>
                <a:gd name="connsiteY6" fmla="*/ 1448788 h 2951018"/>
                <a:gd name="connsiteX7" fmla="*/ 244311 w 4263242"/>
                <a:gd name="connsiteY7" fmla="*/ 1593949 h 2951018"/>
                <a:gd name="connsiteX8" fmla="*/ 0 w 4263242"/>
                <a:gd name="connsiteY8" fmla="*/ 1098467 h 2951018"/>
                <a:gd name="connsiteX9" fmla="*/ 308758 w 4263242"/>
                <a:gd name="connsiteY9" fmla="*/ 920337 h 2951018"/>
                <a:gd name="connsiteX10" fmla="*/ 88419 w 4263242"/>
                <a:gd name="connsiteY10" fmla="*/ 478203 h 2951018"/>
                <a:gd name="connsiteX11" fmla="*/ 89065 w 4263242"/>
                <a:gd name="connsiteY11" fmla="*/ 498763 h 2951018"/>
                <a:gd name="connsiteX0" fmla="*/ 89065 w 4263242"/>
                <a:gd name="connsiteY0" fmla="*/ 498763 h 2951018"/>
                <a:gd name="connsiteX1" fmla="*/ 991590 w 4263242"/>
                <a:gd name="connsiteY1" fmla="*/ 0 h 2951018"/>
                <a:gd name="connsiteX2" fmla="*/ 4263242 w 4263242"/>
                <a:gd name="connsiteY2" fmla="*/ 504701 h 2951018"/>
                <a:gd name="connsiteX3" fmla="*/ 3901044 w 4263242"/>
                <a:gd name="connsiteY3" fmla="*/ 2951018 h 2951018"/>
                <a:gd name="connsiteX4" fmla="*/ 2220686 w 4263242"/>
                <a:gd name="connsiteY4" fmla="*/ 2624446 h 2951018"/>
                <a:gd name="connsiteX5" fmla="*/ 1396439 w 4263242"/>
                <a:gd name="connsiteY5" fmla="*/ 2890093 h 2951018"/>
                <a:gd name="connsiteX6" fmla="*/ 604351 w 4263242"/>
                <a:gd name="connsiteY6" fmla="*/ 1449933 h 2951018"/>
                <a:gd name="connsiteX7" fmla="*/ 244311 w 4263242"/>
                <a:gd name="connsiteY7" fmla="*/ 1593949 h 2951018"/>
                <a:gd name="connsiteX8" fmla="*/ 0 w 4263242"/>
                <a:gd name="connsiteY8" fmla="*/ 1098467 h 2951018"/>
                <a:gd name="connsiteX9" fmla="*/ 308758 w 4263242"/>
                <a:gd name="connsiteY9" fmla="*/ 920337 h 2951018"/>
                <a:gd name="connsiteX10" fmla="*/ 88419 w 4263242"/>
                <a:gd name="connsiteY10" fmla="*/ 478203 h 2951018"/>
                <a:gd name="connsiteX11" fmla="*/ 89065 w 4263242"/>
                <a:gd name="connsiteY11" fmla="*/ 498763 h 2951018"/>
                <a:gd name="connsiteX0" fmla="*/ 89065 w 4263242"/>
                <a:gd name="connsiteY0" fmla="*/ 498763 h 2951018"/>
                <a:gd name="connsiteX1" fmla="*/ 991590 w 4263242"/>
                <a:gd name="connsiteY1" fmla="*/ 0 h 2951018"/>
                <a:gd name="connsiteX2" fmla="*/ 4263242 w 4263242"/>
                <a:gd name="connsiteY2" fmla="*/ 504701 h 2951018"/>
                <a:gd name="connsiteX3" fmla="*/ 3901044 w 4263242"/>
                <a:gd name="connsiteY3" fmla="*/ 2951018 h 2951018"/>
                <a:gd name="connsiteX4" fmla="*/ 2220686 w 4263242"/>
                <a:gd name="connsiteY4" fmla="*/ 2624446 h 2951018"/>
                <a:gd name="connsiteX5" fmla="*/ 1396439 w 4263242"/>
                <a:gd name="connsiteY5" fmla="*/ 2890093 h 2951018"/>
                <a:gd name="connsiteX6" fmla="*/ 574662 w 4263242"/>
                <a:gd name="connsiteY6" fmla="*/ 1420244 h 2951018"/>
                <a:gd name="connsiteX7" fmla="*/ 244311 w 4263242"/>
                <a:gd name="connsiteY7" fmla="*/ 1593949 h 2951018"/>
                <a:gd name="connsiteX8" fmla="*/ 0 w 4263242"/>
                <a:gd name="connsiteY8" fmla="*/ 1098467 h 2951018"/>
                <a:gd name="connsiteX9" fmla="*/ 308758 w 4263242"/>
                <a:gd name="connsiteY9" fmla="*/ 920337 h 2951018"/>
                <a:gd name="connsiteX10" fmla="*/ 88419 w 4263242"/>
                <a:gd name="connsiteY10" fmla="*/ 478203 h 2951018"/>
                <a:gd name="connsiteX11" fmla="*/ 89065 w 4263242"/>
                <a:gd name="connsiteY11" fmla="*/ 498763 h 2951018"/>
                <a:gd name="connsiteX0" fmla="*/ 89065 w 4263242"/>
                <a:gd name="connsiteY0" fmla="*/ 498763 h 2951018"/>
                <a:gd name="connsiteX1" fmla="*/ 991590 w 4263242"/>
                <a:gd name="connsiteY1" fmla="*/ 0 h 2951018"/>
                <a:gd name="connsiteX2" fmla="*/ 4263242 w 4263242"/>
                <a:gd name="connsiteY2" fmla="*/ 504701 h 2951018"/>
                <a:gd name="connsiteX3" fmla="*/ 3901044 w 4263242"/>
                <a:gd name="connsiteY3" fmla="*/ 2951018 h 2951018"/>
                <a:gd name="connsiteX4" fmla="*/ 2220686 w 4263242"/>
                <a:gd name="connsiteY4" fmla="*/ 2624446 h 2951018"/>
                <a:gd name="connsiteX5" fmla="*/ 1396439 w 4263242"/>
                <a:gd name="connsiteY5" fmla="*/ 2890093 h 2951018"/>
                <a:gd name="connsiteX6" fmla="*/ 574662 w 4263242"/>
                <a:gd name="connsiteY6" fmla="*/ 1420244 h 2951018"/>
                <a:gd name="connsiteX7" fmla="*/ 244311 w 4263242"/>
                <a:gd name="connsiteY7" fmla="*/ 1593949 h 2951018"/>
                <a:gd name="connsiteX8" fmla="*/ 0 w 4263242"/>
                <a:gd name="connsiteY8" fmla="*/ 1098467 h 2951018"/>
                <a:gd name="connsiteX9" fmla="*/ 308758 w 4263242"/>
                <a:gd name="connsiteY9" fmla="*/ 920337 h 2951018"/>
                <a:gd name="connsiteX10" fmla="*/ 88419 w 4263242"/>
                <a:gd name="connsiteY10" fmla="*/ 478203 h 2951018"/>
                <a:gd name="connsiteX11" fmla="*/ 89065 w 4263242"/>
                <a:gd name="connsiteY11" fmla="*/ 498763 h 2951018"/>
                <a:gd name="connsiteX0" fmla="*/ 89065 w 4263242"/>
                <a:gd name="connsiteY0" fmla="*/ 498763 h 2951018"/>
                <a:gd name="connsiteX1" fmla="*/ 991590 w 4263242"/>
                <a:gd name="connsiteY1" fmla="*/ 0 h 2951018"/>
                <a:gd name="connsiteX2" fmla="*/ 4263242 w 4263242"/>
                <a:gd name="connsiteY2" fmla="*/ 504701 h 2951018"/>
                <a:gd name="connsiteX3" fmla="*/ 3901044 w 4263242"/>
                <a:gd name="connsiteY3" fmla="*/ 2951018 h 2951018"/>
                <a:gd name="connsiteX4" fmla="*/ 2220686 w 4263242"/>
                <a:gd name="connsiteY4" fmla="*/ 2624446 h 2951018"/>
                <a:gd name="connsiteX5" fmla="*/ 1396439 w 4263242"/>
                <a:gd name="connsiteY5" fmla="*/ 2890093 h 2951018"/>
                <a:gd name="connsiteX6" fmla="*/ 574662 w 4263242"/>
                <a:gd name="connsiteY6" fmla="*/ 1420244 h 2951018"/>
                <a:gd name="connsiteX7" fmla="*/ 316319 w 4263242"/>
                <a:gd name="connsiteY7" fmla="*/ 1593949 h 2951018"/>
                <a:gd name="connsiteX8" fmla="*/ 0 w 4263242"/>
                <a:gd name="connsiteY8" fmla="*/ 1098467 h 2951018"/>
                <a:gd name="connsiteX9" fmla="*/ 308758 w 4263242"/>
                <a:gd name="connsiteY9" fmla="*/ 920337 h 2951018"/>
                <a:gd name="connsiteX10" fmla="*/ 88419 w 4263242"/>
                <a:gd name="connsiteY10" fmla="*/ 478203 h 2951018"/>
                <a:gd name="connsiteX11" fmla="*/ 89065 w 4263242"/>
                <a:gd name="connsiteY11" fmla="*/ 498763 h 2951018"/>
                <a:gd name="connsiteX0" fmla="*/ 89065 w 4263242"/>
                <a:gd name="connsiteY0" fmla="*/ 498763 h 2951018"/>
                <a:gd name="connsiteX1" fmla="*/ 991590 w 4263242"/>
                <a:gd name="connsiteY1" fmla="*/ 0 h 2951018"/>
                <a:gd name="connsiteX2" fmla="*/ 4263242 w 4263242"/>
                <a:gd name="connsiteY2" fmla="*/ 504701 h 2951018"/>
                <a:gd name="connsiteX3" fmla="*/ 3901044 w 4263242"/>
                <a:gd name="connsiteY3" fmla="*/ 2951018 h 2951018"/>
                <a:gd name="connsiteX4" fmla="*/ 2220686 w 4263242"/>
                <a:gd name="connsiteY4" fmla="*/ 2624446 h 2951018"/>
                <a:gd name="connsiteX5" fmla="*/ 1396439 w 4263242"/>
                <a:gd name="connsiteY5" fmla="*/ 2890093 h 2951018"/>
                <a:gd name="connsiteX6" fmla="*/ 574662 w 4263242"/>
                <a:gd name="connsiteY6" fmla="*/ 1420244 h 2951018"/>
                <a:gd name="connsiteX7" fmla="*/ 274755 w 4263242"/>
                <a:gd name="connsiteY7" fmla="*/ 1588011 h 2951018"/>
                <a:gd name="connsiteX8" fmla="*/ 0 w 4263242"/>
                <a:gd name="connsiteY8" fmla="*/ 1098467 h 2951018"/>
                <a:gd name="connsiteX9" fmla="*/ 308758 w 4263242"/>
                <a:gd name="connsiteY9" fmla="*/ 920337 h 2951018"/>
                <a:gd name="connsiteX10" fmla="*/ 88419 w 4263242"/>
                <a:gd name="connsiteY10" fmla="*/ 478203 h 2951018"/>
                <a:gd name="connsiteX11" fmla="*/ 89065 w 4263242"/>
                <a:gd name="connsiteY11" fmla="*/ 498763 h 2951018"/>
                <a:gd name="connsiteX0" fmla="*/ 89065 w 4263242"/>
                <a:gd name="connsiteY0" fmla="*/ 498763 h 2951018"/>
                <a:gd name="connsiteX1" fmla="*/ 991590 w 4263242"/>
                <a:gd name="connsiteY1" fmla="*/ 0 h 2951018"/>
                <a:gd name="connsiteX2" fmla="*/ 4263242 w 4263242"/>
                <a:gd name="connsiteY2" fmla="*/ 504701 h 2951018"/>
                <a:gd name="connsiteX3" fmla="*/ 3901044 w 4263242"/>
                <a:gd name="connsiteY3" fmla="*/ 2951018 h 2951018"/>
                <a:gd name="connsiteX4" fmla="*/ 2220686 w 4263242"/>
                <a:gd name="connsiteY4" fmla="*/ 2624446 h 2951018"/>
                <a:gd name="connsiteX5" fmla="*/ 1396439 w 4263242"/>
                <a:gd name="connsiteY5" fmla="*/ 2890093 h 2951018"/>
                <a:gd name="connsiteX6" fmla="*/ 574662 w 4263242"/>
                <a:gd name="connsiteY6" fmla="*/ 1420244 h 2951018"/>
                <a:gd name="connsiteX7" fmla="*/ 555819 w 4263242"/>
                <a:gd name="connsiteY7" fmla="*/ 1419373 h 2951018"/>
                <a:gd name="connsiteX8" fmla="*/ 0 w 4263242"/>
                <a:gd name="connsiteY8" fmla="*/ 1098467 h 2951018"/>
                <a:gd name="connsiteX9" fmla="*/ 308758 w 4263242"/>
                <a:gd name="connsiteY9" fmla="*/ 920337 h 2951018"/>
                <a:gd name="connsiteX10" fmla="*/ 88419 w 4263242"/>
                <a:gd name="connsiteY10" fmla="*/ 478203 h 2951018"/>
                <a:gd name="connsiteX11" fmla="*/ 89065 w 4263242"/>
                <a:gd name="connsiteY11" fmla="*/ 498763 h 2951018"/>
                <a:gd name="connsiteX0" fmla="*/ 646 w 4174823"/>
                <a:gd name="connsiteY0" fmla="*/ 498763 h 2951018"/>
                <a:gd name="connsiteX1" fmla="*/ 903171 w 4174823"/>
                <a:gd name="connsiteY1" fmla="*/ 0 h 2951018"/>
                <a:gd name="connsiteX2" fmla="*/ 4174823 w 4174823"/>
                <a:gd name="connsiteY2" fmla="*/ 504701 h 2951018"/>
                <a:gd name="connsiteX3" fmla="*/ 3812625 w 4174823"/>
                <a:gd name="connsiteY3" fmla="*/ 2951018 h 2951018"/>
                <a:gd name="connsiteX4" fmla="*/ 2132267 w 4174823"/>
                <a:gd name="connsiteY4" fmla="*/ 2624446 h 2951018"/>
                <a:gd name="connsiteX5" fmla="*/ 1308020 w 4174823"/>
                <a:gd name="connsiteY5" fmla="*/ 2890093 h 2951018"/>
                <a:gd name="connsiteX6" fmla="*/ 486243 w 4174823"/>
                <a:gd name="connsiteY6" fmla="*/ 1420244 h 2951018"/>
                <a:gd name="connsiteX7" fmla="*/ 467400 w 4174823"/>
                <a:gd name="connsiteY7" fmla="*/ 1419373 h 2951018"/>
                <a:gd name="connsiteX8" fmla="*/ 239490 w 4174823"/>
                <a:gd name="connsiteY8" fmla="*/ 920463 h 2951018"/>
                <a:gd name="connsiteX9" fmla="*/ 220339 w 4174823"/>
                <a:gd name="connsiteY9" fmla="*/ 920337 h 2951018"/>
                <a:gd name="connsiteX10" fmla="*/ 0 w 4174823"/>
                <a:gd name="connsiteY10" fmla="*/ 478203 h 2951018"/>
                <a:gd name="connsiteX11" fmla="*/ 646 w 4174823"/>
                <a:gd name="connsiteY11" fmla="*/ 498763 h 2951018"/>
                <a:gd name="connsiteX0" fmla="*/ 646 w 4174823"/>
                <a:gd name="connsiteY0" fmla="*/ 498763 h 2951018"/>
                <a:gd name="connsiteX1" fmla="*/ 903171 w 4174823"/>
                <a:gd name="connsiteY1" fmla="*/ 0 h 2951018"/>
                <a:gd name="connsiteX2" fmla="*/ 4174823 w 4174823"/>
                <a:gd name="connsiteY2" fmla="*/ 504701 h 2951018"/>
                <a:gd name="connsiteX3" fmla="*/ 3812625 w 4174823"/>
                <a:gd name="connsiteY3" fmla="*/ 2951018 h 2951018"/>
                <a:gd name="connsiteX4" fmla="*/ 2132267 w 4174823"/>
                <a:gd name="connsiteY4" fmla="*/ 2624446 h 2951018"/>
                <a:gd name="connsiteX5" fmla="*/ 1308020 w 4174823"/>
                <a:gd name="connsiteY5" fmla="*/ 2890093 h 2951018"/>
                <a:gd name="connsiteX6" fmla="*/ 486243 w 4174823"/>
                <a:gd name="connsiteY6" fmla="*/ 1420244 h 2951018"/>
                <a:gd name="connsiteX7" fmla="*/ 336237 w 4174823"/>
                <a:gd name="connsiteY7" fmla="*/ 1063358 h 2951018"/>
                <a:gd name="connsiteX8" fmla="*/ 239490 w 4174823"/>
                <a:gd name="connsiteY8" fmla="*/ 920463 h 2951018"/>
                <a:gd name="connsiteX9" fmla="*/ 220339 w 4174823"/>
                <a:gd name="connsiteY9" fmla="*/ 920337 h 2951018"/>
                <a:gd name="connsiteX10" fmla="*/ 0 w 4174823"/>
                <a:gd name="connsiteY10" fmla="*/ 478203 h 2951018"/>
                <a:gd name="connsiteX11" fmla="*/ 646 w 4174823"/>
                <a:gd name="connsiteY11" fmla="*/ 498763 h 2951018"/>
                <a:gd name="connsiteX0" fmla="*/ 5159 w 4179336"/>
                <a:gd name="connsiteY0" fmla="*/ 498763 h 2951018"/>
                <a:gd name="connsiteX1" fmla="*/ 907684 w 4179336"/>
                <a:gd name="connsiteY1" fmla="*/ 0 h 2951018"/>
                <a:gd name="connsiteX2" fmla="*/ 4179336 w 4179336"/>
                <a:gd name="connsiteY2" fmla="*/ 504701 h 2951018"/>
                <a:gd name="connsiteX3" fmla="*/ 3817138 w 4179336"/>
                <a:gd name="connsiteY3" fmla="*/ 2951018 h 2951018"/>
                <a:gd name="connsiteX4" fmla="*/ 2136780 w 4179336"/>
                <a:gd name="connsiteY4" fmla="*/ 2624446 h 2951018"/>
                <a:gd name="connsiteX5" fmla="*/ 1312533 w 4179336"/>
                <a:gd name="connsiteY5" fmla="*/ 2890093 h 2951018"/>
                <a:gd name="connsiteX6" fmla="*/ 490756 w 4179336"/>
                <a:gd name="connsiteY6" fmla="*/ 1420244 h 2951018"/>
                <a:gd name="connsiteX7" fmla="*/ 340750 w 4179336"/>
                <a:gd name="connsiteY7" fmla="*/ 1063358 h 2951018"/>
                <a:gd name="connsiteX8" fmla="*/ 244003 w 4179336"/>
                <a:gd name="connsiteY8" fmla="*/ 920463 h 2951018"/>
                <a:gd name="connsiteX9" fmla="*/ 0 w 4179336"/>
                <a:gd name="connsiteY9" fmla="*/ 480001 h 2951018"/>
                <a:gd name="connsiteX10" fmla="*/ 4513 w 4179336"/>
                <a:gd name="connsiteY10" fmla="*/ 478203 h 2951018"/>
                <a:gd name="connsiteX11" fmla="*/ 5159 w 4179336"/>
                <a:gd name="connsiteY11" fmla="*/ 498763 h 2951018"/>
                <a:gd name="connsiteX0" fmla="*/ 5159 w 4179336"/>
                <a:gd name="connsiteY0" fmla="*/ 498763 h 2951018"/>
                <a:gd name="connsiteX1" fmla="*/ 907684 w 4179336"/>
                <a:gd name="connsiteY1" fmla="*/ 0 h 2951018"/>
                <a:gd name="connsiteX2" fmla="*/ 4179336 w 4179336"/>
                <a:gd name="connsiteY2" fmla="*/ 504701 h 2951018"/>
                <a:gd name="connsiteX3" fmla="*/ 3817138 w 4179336"/>
                <a:gd name="connsiteY3" fmla="*/ 2951018 h 2951018"/>
                <a:gd name="connsiteX4" fmla="*/ 2136780 w 4179336"/>
                <a:gd name="connsiteY4" fmla="*/ 2624446 h 2951018"/>
                <a:gd name="connsiteX5" fmla="*/ 1195312 w 4179336"/>
                <a:gd name="connsiteY5" fmla="*/ 2665419 h 2951018"/>
                <a:gd name="connsiteX6" fmla="*/ 490756 w 4179336"/>
                <a:gd name="connsiteY6" fmla="*/ 1420244 h 2951018"/>
                <a:gd name="connsiteX7" fmla="*/ 340750 w 4179336"/>
                <a:gd name="connsiteY7" fmla="*/ 1063358 h 2951018"/>
                <a:gd name="connsiteX8" fmla="*/ 244003 w 4179336"/>
                <a:gd name="connsiteY8" fmla="*/ 920463 h 2951018"/>
                <a:gd name="connsiteX9" fmla="*/ 0 w 4179336"/>
                <a:gd name="connsiteY9" fmla="*/ 480001 h 2951018"/>
                <a:gd name="connsiteX10" fmla="*/ 4513 w 4179336"/>
                <a:gd name="connsiteY10" fmla="*/ 478203 h 2951018"/>
                <a:gd name="connsiteX11" fmla="*/ 5159 w 4179336"/>
                <a:gd name="connsiteY11" fmla="*/ 498763 h 2951018"/>
                <a:gd name="connsiteX0" fmla="*/ 5159 w 4179336"/>
                <a:gd name="connsiteY0" fmla="*/ 498763 h 2951018"/>
                <a:gd name="connsiteX1" fmla="*/ 907684 w 4179336"/>
                <a:gd name="connsiteY1" fmla="*/ 0 h 2951018"/>
                <a:gd name="connsiteX2" fmla="*/ 4179336 w 4179336"/>
                <a:gd name="connsiteY2" fmla="*/ 504701 h 2951018"/>
                <a:gd name="connsiteX3" fmla="*/ 3817138 w 4179336"/>
                <a:gd name="connsiteY3" fmla="*/ 2951018 h 2951018"/>
                <a:gd name="connsiteX4" fmla="*/ 2078170 w 4179336"/>
                <a:gd name="connsiteY4" fmla="*/ 2341161 h 2951018"/>
                <a:gd name="connsiteX5" fmla="*/ 1195312 w 4179336"/>
                <a:gd name="connsiteY5" fmla="*/ 2665419 h 2951018"/>
                <a:gd name="connsiteX6" fmla="*/ 490756 w 4179336"/>
                <a:gd name="connsiteY6" fmla="*/ 1420244 h 2951018"/>
                <a:gd name="connsiteX7" fmla="*/ 340750 w 4179336"/>
                <a:gd name="connsiteY7" fmla="*/ 1063358 h 2951018"/>
                <a:gd name="connsiteX8" fmla="*/ 244003 w 4179336"/>
                <a:gd name="connsiteY8" fmla="*/ 920463 h 2951018"/>
                <a:gd name="connsiteX9" fmla="*/ 0 w 4179336"/>
                <a:gd name="connsiteY9" fmla="*/ 480001 h 2951018"/>
                <a:gd name="connsiteX10" fmla="*/ 4513 w 4179336"/>
                <a:gd name="connsiteY10" fmla="*/ 478203 h 2951018"/>
                <a:gd name="connsiteX11" fmla="*/ 5159 w 4179336"/>
                <a:gd name="connsiteY11" fmla="*/ 498763 h 2951018"/>
                <a:gd name="connsiteX0" fmla="*/ 5159 w 4179336"/>
                <a:gd name="connsiteY0" fmla="*/ 498763 h 2665419"/>
                <a:gd name="connsiteX1" fmla="*/ 907684 w 4179336"/>
                <a:gd name="connsiteY1" fmla="*/ 0 h 2665419"/>
                <a:gd name="connsiteX2" fmla="*/ 4179336 w 4179336"/>
                <a:gd name="connsiteY2" fmla="*/ 504701 h 2665419"/>
                <a:gd name="connsiteX3" fmla="*/ 3875749 w 4179336"/>
                <a:gd name="connsiteY3" fmla="*/ 2599356 h 2665419"/>
                <a:gd name="connsiteX4" fmla="*/ 2078170 w 4179336"/>
                <a:gd name="connsiteY4" fmla="*/ 2341161 h 2665419"/>
                <a:gd name="connsiteX5" fmla="*/ 1195312 w 4179336"/>
                <a:gd name="connsiteY5" fmla="*/ 2665419 h 2665419"/>
                <a:gd name="connsiteX6" fmla="*/ 490756 w 4179336"/>
                <a:gd name="connsiteY6" fmla="*/ 1420244 h 2665419"/>
                <a:gd name="connsiteX7" fmla="*/ 340750 w 4179336"/>
                <a:gd name="connsiteY7" fmla="*/ 1063358 h 2665419"/>
                <a:gd name="connsiteX8" fmla="*/ 244003 w 4179336"/>
                <a:gd name="connsiteY8" fmla="*/ 920463 h 2665419"/>
                <a:gd name="connsiteX9" fmla="*/ 0 w 4179336"/>
                <a:gd name="connsiteY9" fmla="*/ 480001 h 2665419"/>
                <a:gd name="connsiteX10" fmla="*/ 4513 w 4179336"/>
                <a:gd name="connsiteY10" fmla="*/ 478203 h 2665419"/>
                <a:gd name="connsiteX11" fmla="*/ 5159 w 4179336"/>
                <a:gd name="connsiteY11" fmla="*/ 498763 h 2665419"/>
                <a:gd name="connsiteX0" fmla="*/ 5159 w 4179336"/>
                <a:gd name="connsiteY0" fmla="*/ 498763 h 2665419"/>
                <a:gd name="connsiteX1" fmla="*/ 907684 w 4179336"/>
                <a:gd name="connsiteY1" fmla="*/ 0 h 2665419"/>
                <a:gd name="connsiteX2" fmla="*/ 4179336 w 4179336"/>
                <a:gd name="connsiteY2" fmla="*/ 504701 h 2665419"/>
                <a:gd name="connsiteX3" fmla="*/ 3875749 w 4179336"/>
                <a:gd name="connsiteY3" fmla="*/ 2599356 h 2665419"/>
                <a:gd name="connsiteX4" fmla="*/ 2166086 w 4179336"/>
                <a:gd name="connsiteY4" fmla="*/ 2292320 h 2665419"/>
                <a:gd name="connsiteX5" fmla="*/ 1195312 w 4179336"/>
                <a:gd name="connsiteY5" fmla="*/ 2665419 h 2665419"/>
                <a:gd name="connsiteX6" fmla="*/ 490756 w 4179336"/>
                <a:gd name="connsiteY6" fmla="*/ 1420244 h 2665419"/>
                <a:gd name="connsiteX7" fmla="*/ 340750 w 4179336"/>
                <a:gd name="connsiteY7" fmla="*/ 1063358 h 2665419"/>
                <a:gd name="connsiteX8" fmla="*/ 244003 w 4179336"/>
                <a:gd name="connsiteY8" fmla="*/ 920463 h 2665419"/>
                <a:gd name="connsiteX9" fmla="*/ 0 w 4179336"/>
                <a:gd name="connsiteY9" fmla="*/ 480001 h 2665419"/>
                <a:gd name="connsiteX10" fmla="*/ 4513 w 4179336"/>
                <a:gd name="connsiteY10" fmla="*/ 478203 h 2665419"/>
                <a:gd name="connsiteX11" fmla="*/ 5159 w 4179336"/>
                <a:gd name="connsiteY11" fmla="*/ 498763 h 2665419"/>
                <a:gd name="connsiteX0" fmla="*/ 5159 w 4179336"/>
                <a:gd name="connsiteY0" fmla="*/ 498763 h 2626344"/>
                <a:gd name="connsiteX1" fmla="*/ 907684 w 4179336"/>
                <a:gd name="connsiteY1" fmla="*/ 0 h 2626344"/>
                <a:gd name="connsiteX2" fmla="*/ 4179336 w 4179336"/>
                <a:gd name="connsiteY2" fmla="*/ 504701 h 2626344"/>
                <a:gd name="connsiteX3" fmla="*/ 3875749 w 4179336"/>
                <a:gd name="connsiteY3" fmla="*/ 2599356 h 2626344"/>
                <a:gd name="connsiteX4" fmla="*/ 2166086 w 4179336"/>
                <a:gd name="connsiteY4" fmla="*/ 2292320 h 2626344"/>
                <a:gd name="connsiteX5" fmla="*/ 1175776 w 4179336"/>
                <a:gd name="connsiteY5" fmla="*/ 2626344 h 2626344"/>
                <a:gd name="connsiteX6" fmla="*/ 490756 w 4179336"/>
                <a:gd name="connsiteY6" fmla="*/ 1420244 h 2626344"/>
                <a:gd name="connsiteX7" fmla="*/ 340750 w 4179336"/>
                <a:gd name="connsiteY7" fmla="*/ 1063358 h 2626344"/>
                <a:gd name="connsiteX8" fmla="*/ 244003 w 4179336"/>
                <a:gd name="connsiteY8" fmla="*/ 920463 h 2626344"/>
                <a:gd name="connsiteX9" fmla="*/ 0 w 4179336"/>
                <a:gd name="connsiteY9" fmla="*/ 480001 h 2626344"/>
                <a:gd name="connsiteX10" fmla="*/ 4513 w 4179336"/>
                <a:gd name="connsiteY10" fmla="*/ 478203 h 2626344"/>
                <a:gd name="connsiteX11" fmla="*/ 5159 w 4179336"/>
                <a:gd name="connsiteY11" fmla="*/ 498763 h 2626344"/>
                <a:gd name="connsiteX0" fmla="*/ 5159 w 4179336"/>
                <a:gd name="connsiteY0" fmla="*/ 498763 h 2626344"/>
                <a:gd name="connsiteX1" fmla="*/ 907684 w 4179336"/>
                <a:gd name="connsiteY1" fmla="*/ 0 h 2626344"/>
                <a:gd name="connsiteX2" fmla="*/ 4179336 w 4179336"/>
                <a:gd name="connsiteY2" fmla="*/ 504701 h 2626344"/>
                <a:gd name="connsiteX3" fmla="*/ 3875749 w 4179336"/>
                <a:gd name="connsiteY3" fmla="*/ 2550514 h 2626344"/>
                <a:gd name="connsiteX4" fmla="*/ 2166086 w 4179336"/>
                <a:gd name="connsiteY4" fmla="*/ 2292320 h 2626344"/>
                <a:gd name="connsiteX5" fmla="*/ 1175776 w 4179336"/>
                <a:gd name="connsiteY5" fmla="*/ 2626344 h 2626344"/>
                <a:gd name="connsiteX6" fmla="*/ 490756 w 4179336"/>
                <a:gd name="connsiteY6" fmla="*/ 1420244 h 2626344"/>
                <a:gd name="connsiteX7" fmla="*/ 340750 w 4179336"/>
                <a:gd name="connsiteY7" fmla="*/ 1063358 h 2626344"/>
                <a:gd name="connsiteX8" fmla="*/ 244003 w 4179336"/>
                <a:gd name="connsiteY8" fmla="*/ 920463 h 2626344"/>
                <a:gd name="connsiteX9" fmla="*/ 0 w 4179336"/>
                <a:gd name="connsiteY9" fmla="*/ 480001 h 2626344"/>
                <a:gd name="connsiteX10" fmla="*/ 4513 w 4179336"/>
                <a:gd name="connsiteY10" fmla="*/ 478203 h 2626344"/>
                <a:gd name="connsiteX11" fmla="*/ 5159 w 4179336"/>
                <a:gd name="connsiteY11" fmla="*/ 498763 h 26263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4179336" h="2626344">
                  <a:moveTo>
                    <a:pt x="5159" y="498763"/>
                  </a:moveTo>
                  <a:lnTo>
                    <a:pt x="907684" y="0"/>
                  </a:lnTo>
                  <a:lnTo>
                    <a:pt x="4179336" y="504701"/>
                  </a:lnTo>
                  <a:lnTo>
                    <a:pt x="3875749" y="2550514"/>
                  </a:lnTo>
                  <a:lnTo>
                    <a:pt x="2166086" y="2292320"/>
                  </a:lnTo>
                  <a:lnTo>
                    <a:pt x="1175776" y="2626344"/>
                  </a:lnTo>
                  <a:lnTo>
                    <a:pt x="490756" y="1420244"/>
                  </a:lnTo>
                  <a:lnTo>
                    <a:pt x="340750" y="1063358"/>
                  </a:lnTo>
                  <a:lnTo>
                    <a:pt x="244003" y="920463"/>
                  </a:lnTo>
                  <a:lnTo>
                    <a:pt x="0" y="480001"/>
                  </a:lnTo>
                  <a:lnTo>
                    <a:pt x="4513" y="478203"/>
                  </a:lnTo>
                  <a:cubicBezTo>
                    <a:pt x="4728" y="485056"/>
                    <a:pt x="4944" y="491910"/>
                    <a:pt x="5159" y="498763"/>
                  </a:cubicBezTo>
                  <a:close/>
                </a:path>
              </a:pathLst>
            </a:cu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dash"/>
            </a:ln>
            <a:effectLst/>
          </p:spPr>
          <p:txBody>
            <a:bodyPr rtlCol="0" anchor="ctr"/>
            <a:lstStyle/>
            <a:p>
              <a:pPr algn="ctr" defTabSz="872690">
                <a:defRPr/>
              </a:pPr>
              <a:endParaRPr kumimoji="0" lang="ja-JP" altLang="en-US" sz="1700" kern="0">
                <a:solidFill>
                  <a:prstClr val="black"/>
                </a:solidFill>
                <a:latin typeface="Calibri"/>
                <a:ea typeface="ＭＳ Ｐゴシック" panose="020B0600070205080204" pitchFamily="50" charset="-128"/>
              </a:endParaRPr>
            </a:p>
          </p:txBody>
        </p:sp>
        <p:sp>
          <p:nvSpPr>
            <p:cNvPr id="80" name="フリーフォーム 79"/>
            <p:cNvSpPr/>
            <p:nvPr/>
          </p:nvSpPr>
          <p:spPr>
            <a:xfrm>
              <a:off x="4227234" y="2177449"/>
              <a:ext cx="373644" cy="2907874"/>
            </a:xfrm>
            <a:custGeom>
              <a:avLst/>
              <a:gdLst>
                <a:gd name="connsiteX0" fmla="*/ 532263 w 641445"/>
                <a:gd name="connsiteY0" fmla="*/ 5104262 h 5104262"/>
                <a:gd name="connsiteX1" fmla="*/ 0 w 641445"/>
                <a:gd name="connsiteY1" fmla="*/ 4162567 h 5104262"/>
                <a:gd name="connsiteX2" fmla="*/ 641445 w 641445"/>
                <a:gd name="connsiteY2" fmla="*/ 0 h 5104262"/>
                <a:gd name="connsiteX0" fmla="*/ 532263 w 662632"/>
                <a:gd name="connsiteY0" fmla="*/ 5211309 h 5211309"/>
                <a:gd name="connsiteX1" fmla="*/ 0 w 662632"/>
                <a:gd name="connsiteY1" fmla="*/ 4269614 h 5211309"/>
                <a:gd name="connsiteX2" fmla="*/ 662632 w 662632"/>
                <a:gd name="connsiteY2" fmla="*/ 0 h 52113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662632" h="5211309">
                  <a:moveTo>
                    <a:pt x="532263" y="5211309"/>
                  </a:moveTo>
                  <a:lnTo>
                    <a:pt x="0" y="4269614"/>
                  </a:lnTo>
                  <a:cubicBezTo>
                    <a:pt x="213815" y="2882092"/>
                    <a:pt x="448817" y="1387522"/>
                    <a:pt x="662632" y="0"/>
                  </a:cubicBezTo>
                </a:path>
              </a:pathLst>
            </a:custGeom>
            <a:noFill/>
            <a:ln w="9525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defTabSz="872690">
                <a:defRPr/>
              </a:pPr>
              <a:endParaRPr kumimoji="0" lang="ja-JP" altLang="en-US" sz="1700" kern="0">
                <a:solidFill>
                  <a:prstClr val="black"/>
                </a:solidFill>
                <a:latin typeface="Calibri"/>
                <a:ea typeface="ＭＳ Ｐゴシック" panose="020B0600070205080204" pitchFamily="50" charset="-128"/>
              </a:endParaRPr>
            </a:p>
          </p:txBody>
        </p:sp>
        <p:sp>
          <p:nvSpPr>
            <p:cNvPr id="81" name="フリーフォーム 80"/>
            <p:cNvSpPr/>
            <p:nvPr/>
          </p:nvSpPr>
          <p:spPr>
            <a:xfrm>
              <a:off x="2240172" y="2687122"/>
              <a:ext cx="1629697" cy="242319"/>
            </a:xfrm>
            <a:custGeom>
              <a:avLst/>
              <a:gdLst>
                <a:gd name="connsiteX0" fmla="*/ 3028950 w 3028950"/>
                <a:gd name="connsiteY0" fmla="*/ 495300 h 495300"/>
                <a:gd name="connsiteX1" fmla="*/ 0 w 3028950"/>
                <a:gd name="connsiteY1" fmla="*/ 0 h 495300"/>
                <a:gd name="connsiteX0" fmla="*/ 3089870 w 3089870"/>
                <a:gd name="connsiteY0" fmla="*/ 459432 h 459432"/>
                <a:gd name="connsiteX1" fmla="*/ 0 w 3089870"/>
                <a:gd name="connsiteY1" fmla="*/ 0 h 4594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89870" h="459432">
                  <a:moveTo>
                    <a:pt x="3089870" y="459432"/>
                  </a:moveTo>
                  <a:lnTo>
                    <a:pt x="0" y="0"/>
                  </a:lnTo>
                </a:path>
              </a:pathLst>
            </a:custGeom>
            <a:noFill/>
            <a:ln w="9525" cap="flat" cmpd="sng" algn="ctr">
              <a:solidFill>
                <a:sysClr val="windowText" lastClr="000000"/>
              </a:solidFill>
              <a:prstDash val="solid"/>
              <a:bevel/>
            </a:ln>
            <a:effectLst/>
          </p:spPr>
          <p:txBody>
            <a:bodyPr rtlCol="0" anchor="ctr"/>
            <a:lstStyle/>
            <a:p>
              <a:pPr algn="ctr" defTabSz="872690">
                <a:defRPr/>
              </a:pPr>
              <a:endParaRPr kumimoji="0" lang="ja-JP" altLang="en-US" sz="1700" kern="0">
                <a:solidFill>
                  <a:prstClr val="black"/>
                </a:solidFill>
                <a:latin typeface="Calibri"/>
                <a:ea typeface="ＭＳ Ｐゴシック" panose="020B0600070205080204" pitchFamily="50" charset="-128"/>
              </a:endParaRPr>
            </a:p>
          </p:txBody>
        </p:sp>
        <p:sp>
          <p:nvSpPr>
            <p:cNvPr id="82" name="フリーフォーム 81"/>
            <p:cNvSpPr/>
            <p:nvPr/>
          </p:nvSpPr>
          <p:spPr>
            <a:xfrm>
              <a:off x="1322793" y="4157690"/>
              <a:ext cx="3386037" cy="2745140"/>
            </a:xfrm>
            <a:custGeom>
              <a:avLst/>
              <a:gdLst>
                <a:gd name="connsiteX0" fmla="*/ 533400 w 6419850"/>
                <a:gd name="connsiteY0" fmla="*/ 0 h 5200650"/>
                <a:gd name="connsiteX1" fmla="*/ 304800 w 6419850"/>
                <a:gd name="connsiteY1" fmla="*/ 57150 h 5200650"/>
                <a:gd name="connsiteX2" fmla="*/ 0 w 6419850"/>
                <a:gd name="connsiteY2" fmla="*/ 666750 h 5200650"/>
                <a:gd name="connsiteX3" fmla="*/ 419100 w 6419850"/>
                <a:gd name="connsiteY3" fmla="*/ 1200150 h 5200650"/>
                <a:gd name="connsiteX4" fmla="*/ 1485900 w 6419850"/>
                <a:gd name="connsiteY4" fmla="*/ 2095500 h 5200650"/>
                <a:gd name="connsiteX5" fmla="*/ 1905000 w 6419850"/>
                <a:gd name="connsiteY5" fmla="*/ 3009900 h 5200650"/>
                <a:gd name="connsiteX6" fmla="*/ 1905000 w 6419850"/>
                <a:gd name="connsiteY6" fmla="*/ 3486150 h 5200650"/>
                <a:gd name="connsiteX7" fmla="*/ 2190750 w 6419850"/>
                <a:gd name="connsiteY7" fmla="*/ 4095750 h 5200650"/>
                <a:gd name="connsiteX8" fmla="*/ 3333750 w 6419850"/>
                <a:gd name="connsiteY8" fmla="*/ 4743450 h 5200650"/>
                <a:gd name="connsiteX9" fmla="*/ 4495800 w 6419850"/>
                <a:gd name="connsiteY9" fmla="*/ 5200650 h 5200650"/>
                <a:gd name="connsiteX10" fmla="*/ 6419850 w 6419850"/>
                <a:gd name="connsiteY10" fmla="*/ 4610100 h 5200650"/>
                <a:gd name="connsiteX0" fmla="*/ 533400 w 6419850"/>
                <a:gd name="connsiteY0" fmla="*/ 4073 h 5204723"/>
                <a:gd name="connsiteX1" fmla="*/ 304800 w 6419850"/>
                <a:gd name="connsiteY1" fmla="*/ 61223 h 5204723"/>
                <a:gd name="connsiteX2" fmla="*/ 0 w 6419850"/>
                <a:gd name="connsiteY2" fmla="*/ 670823 h 5204723"/>
                <a:gd name="connsiteX3" fmla="*/ 419100 w 6419850"/>
                <a:gd name="connsiteY3" fmla="*/ 1204223 h 5204723"/>
                <a:gd name="connsiteX4" fmla="*/ 1485900 w 6419850"/>
                <a:gd name="connsiteY4" fmla="*/ 2099573 h 5204723"/>
                <a:gd name="connsiteX5" fmla="*/ 1905000 w 6419850"/>
                <a:gd name="connsiteY5" fmla="*/ 3013973 h 5204723"/>
                <a:gd name="connsiteX6" fmla="*/ 1905000 w 6419850"/>
                <a:gd name="connsiteY6" fmla="*/ 3490223 h 5204723"/>
                <a:gd name="connsiteX7" fmla="*/ 2190750 w 6419850"/>
                <a:gd name="connsiteY7" fmla="*/ 4099823 h 5204723"/>
                <a:gd name="connsiteX8" fmla="*/ 3333750 w 6419850"/>
                <a:gd name="connsiteY8" fmla="*/ 4747523 h 5204723"/>
                <a:gd name="connsiteX9" fmla="*/ 4495800 w 6419850"/>
                <a:gd name="connsiteY9" fmla="*/ 5204723 h 5204723"/>
                <a:gd name="connsiteX10" fmla="*/ 6419850 w 6419850"/>
                <a:gd name="connsiteY10" fmla="*/ 4614173 h 5204723"/>
                <a:gd name="connsiteX0" fmla="*/ 533400 w 6419850"/>
                <a:gd name="connsiteY0" fmla="*/ 4073 h 5204723"/>
                <a:gd name="connsiteX1" fmla="*/ 304800 w 6419850"/>
                <a:gd name="connsiteY1" fmla="*/ 61223 h 5204723"/>
                <a:gd name="connsiteX2" fmla="*/ 0 w 6419850"/>
                <a:gd name="connsiteY2" fmla="*/ 670823 h 5204723"/>
                <a:gd name="connsiteX3" fmla="*/ 419100 w 6419850"/>
                <a:gd name="connsiteY3" fmla="*/ 1204223 h 5204723"/>
                <a:gd name="connsiteX4" fmla="*/ 1485900 w 6419850"/>
                <a:gd name="connsiteY4" fmla="*/ 2099573 h 5204723"/>
                <a:gd name="connsiteX5" fmla="*/ 1905000 w 6419850"/>
                <a:gd name="connsiteY5" fmla="*/ 3013973 h 5204723"/>
                <a:gd name="connsiteX6" fmla="*/ 1811338 w 6419850"/>
                <a:gd name="connsiteY6" fmla="*/ 3332515 h 5204723"/>
                <a:gd name="connsiteX7" fmla="*/ 2190750 w 6419850"/>
                <a:gd name="connsiteY7" fmla="*/ 4099823 h 5204723"/>
                <a:gd name="connsiteX8" fmla="*/ 3333750 w 6419850"/>
                <a:gd name="connsiteY8" fmla="*/ 4747523 h 5204723"/>
                <a:gd name="connsiteX9" fmla="*/ 4495800 w 6419850"/>
                <a:gd name="connsiteY9" fmla="*/ 5204723 h 5204723"/>
                <a:gd name="connsiteX10" fmla="*/ 6419850 w 6419850"/>
                <a:gd name="connsiteY10" fmla="*/ 4614173 h 52047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419850" h="5204723">
                  <a:moveTo>
                    <a:pt x="533400" y="4073"/>
                  </a:moveTo>
                  <a:cubicBezTo>
                    <a:pt x="562596" y="0"/>
                    <a:pt x="381000" y="42173"/>
                    <a:pt x="304800" y="61223"/>
                  </a:cubicBezTo>
                  <a:lnTo>
                    <a:pt x="0" y="670823"/>
                  </a:lnTo>
                  <a:lnTo>
                    <a:pt x="419100" y="1204223"/>
                  </a:lnTo>
                  <a:lnTo>
                    <a:pt x="1485900" y="2099573"/>
                  </a:lnTo>
                  <a:lnTo>
                    <a:pt x="1905000" y="3013973"/>
                  </a:lnTo>
                  <a:lnTo>
                    <a:pt x="1811338" y="3332515"/>
                  </a:lnTo>
                  <a:lnTo>
                    <a:pt x="2190750" y="4099823"/>
                  </a:lnTo>
                  <a:lnTo>
                    <a:pt x="3333750" y="4747523"/>
                  </a:lnTo>
                  <a:lnTo>
                    <a:pt x="4495800" y="5204723"/>
                  </a:lnTo>
                  <a:lnTo>
                    <a:pt x="6419850" y="4614173"/>
                  </a:lnTo>
                </a:path>
              </a:pathLst>
            </a:custGeom>
            <a:noFill/>
            <a:ln w="9525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defTabSz="872690">
                <a:defRPr/>
              </a:pPr>
              <a:endParaRPr kumimoji="0" lang="ja-JP" altLang="en-US" sz="1700" kern="0">
                <a:solidFill>
                  <a:prstClr val="black"/>
                </a:solidFill>
                <a:latin typeface="Calibri"/>
                <a:ea typeface="ＭＳ Ｐゴシック" panose="020B0600070205080204" pitchFamily="50" charset="-128"/>
              </a:endParaRPr>
            </a:p>
          </p:txBody>
        </p:sp>
        <p:sp>
          <p:nvSpPr>
            <p:cNvPr id="83" name="フリーフォーム 82"/>
            <p:cNvSpPr/>
            <p:nvPr/>
          </p:nvSpPr>
          <p:spPr>
            <a:xfrm>
              <a:off x="4115817" y="2123095"/>
              <a:ext cx="368903" cy="2418855"/>
            </a:xfrm>
            <a:custGeom>
              <a:avLst/>
              <a:gdLst>
                <a:gd name="connsiteX0" fmla="*/ 0 w 588396"/>
                <a:gd name="connsiteY0" fmla="*/ 4023360 h 4023360"/>
                <a:gd name="connsiteX1" fmla="*/ 588396 w 588396"/>
                <a:gd name="connsiteY1" fmla="*/ 0 h 4023360"/>
                <a:gd name="connsiteX0" fmla="*/ 0 w 629144"/>
                <a:gd name="connsiteY0" fmla="*/ 4125229 h 4125229"/>
                <a:gd name="connsiteX1" fmla="*/ 629144 w 629144"/>
                <a:gd name="connsiteY1" fmla="*/ 0 h 41252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629144" h="4125229">
                  <a:moveTo>
                    <a:pt x="0" y="4125229"/>
                  </a:moveTo>
                  <a:cubicBezTo>
                    <a:pt x="196132" y="2784109"/>
                    <a:pt x="433012" y="1341120"/>
                    <a:pt x="629144" y="0"/>
                  </a:cubicBezTo>
                </a:path>
              </a:pathLst>
            </a:custGeom>
            <a:noFill/>
            <a:ln w="9525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defTabSz="872690">
                <a:defRPr/>
              </a:pPr>
              <a:endParaRPr kumimoji="0" lang="ja-JP" altLang="en-US" sz="1700" kern="0">
                <a:solidFill>
                  <a:prstClr val="black"/>
                </a:solidFill>
                <a:latin typeface="Calibri"/>
                <a:ea typeface="ＭＳ Ｐゴシック" panose="020B0600070205080204" pitchFamily="50" charset="-128"/>
              </a:endParaRPr>
            </a:p>
          </p:txBody>
        </p:sp>
        <p:sp>
          <p:nvSpPr>
            <p:cNvPr id="87" name="フリーフォーム 86"/>
            <p:cNvSpPr/>
            <p:nvPr/>
          </p:nvSpPr>
          <p:spPr>
            <a:xfrm rot="19910965">
              <a:off x="3957775" y="5202651"/>
              <a:ext cx="755889" cy="507493"/>
            </a:xfrm>
            <a:custGeom>
              <a:avLst/>
              <a:gdLst>
                <a:gd name="connsiteX0" fmla="*/ 155257 w 727364"/>
                <a:gd name="connsiteY0" fmla="*/ 0 h 534625"/>
                <a:gd name="connsiteX1" fmla="*/ 582809 w 727364"/>
                <a:gd name="connsiteY1" fmla="*/ 0 h 534625"/>
                <a:gd name="connsiteX2" fmla="*/ 582809 w 727364"/>
                <a:gd name="connsiteY2" fmla="*/ 311007 h 534625"/>
                <a:gd name="connsiteX3" fmla="*/ 727364 w 727364"/>
                <a:gd name="connsiteY3" fmla="*/ 311007 h 534625"/>
                <a:gd name="connsiteX4" fmla="*/ 727364 w 727364"/>
                <a:gd name="connsiteY4" fmla="*/ 534625 h 534625"/>
                <a:gd name="connsiteX5" fmla="*/ 0 w 727364"/>
                <a:gd name="connsiteY5" fmla="*/ 534625 h 534625"/>
                <a:gd name="connsiteX6" fmla="*/ 0 w 727364"/>
                <a:gd name="connsiteY6" fmla="*/ 311007 h 534625"/>
                <a:gd name="connsiteX7" fmla="*/ 155257 w 727364"/>
                <a:gd name="connsiteY7" fmla="*/ 311007 h 5346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727364" h="534625">
                  <a:moveTo>
                    <a:pt x="155257" y="0"/>
                  </a:moveTo>
                  <a:lnTo>
                    <a:pt x="582809" y="0"/>
                  </a:lnTo>
                  <a:lnTo>
                    <a:pt x="582809" y="311007"/>
                  </a:lnTo>
                  <a:lnTo>
                    <a:pt x="727364" y="311007"/>
                  </a:lnTo>
                  <a:lnTo>
                    <a:pt x="727364" y="534625"/>
                  </a:lnTo>
                  <a:lnTo>
                    <a:pt x="0" y="534625"/>
                  </a:lnTo>
                  <a:lnTo>
                    <a:pt x="0" y="311007"/>
                  </a:lnTo>
                  <a:lnTo>
                    <a:pt x="155257" y="311007"/>
                  </a:ln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chemeClr val="tx1"/>
              </a:solidFill>
            </a:ln>
            <a:effectLst>
              <a:outerShdw blurRad="50800" dist="38100" dir="13500000" algn="br" rotWithShape="0">
                <a:prstClr val="black">
                  <a:alpha val="75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8" name="正方形/長方形 87"/>
            <p:cNvSpPr/>
            <p:nvPr/>
          </p:nvSpPr>
          <p:spPr>
            <a:xfrm rot="19910965">
              <a:off x="4243299" y="5300008"/>
              <a:ext cx="128092" cy="204871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</a:ln>
            <a:effectLst>
              <a:innerShdw blurRad="63500" dist="50800" dir="2700000">
                <a:prstClr val="black">
                  <a:alpha val="75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0" name="正方形/長方形 89"/>
            <p:cNvSpPr/>
            <p:nvPr/>
          </p:nvSpPr>
          <p:spPr>
            <a:xfrm>
              <a:off x="4808525" y="5289588"/>
              <a:ext cx="227876" cy="113938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ysClr val="windowText" lastClr="000000"/>
              </a:solidFill>
              <a:prstDash val="solid"/>
            </a:ln>
            <a:effectLst>
              <a:outerShdw blurRad="50800" dist="38100" dir="2700000" algn="tl" rotWithShape="0">
                <a:prstClr val="black">
                  <a:alpha val="75000"/>
                </a:prstClr>
              </a:outerShdw>
            </a:effectLst>
            <a:scene3d>
              <a:camera prst="orthographicFront">
                <a:rot lat="0" lon="0" rev="12480000"/>
              </a:camera>
              <a:lightRig rig="threePt" dir="t"/>
            </a:scene3d>
          </p:spPr>
          <p:txBody>
            <a:bodyPr lIns="122191" tIns="61096" rIns="122191" bIns="61096" rtlCol="0" anchor="ctr"/>
            <a:lstStyle/>
            <a:p>
              <a:pPr algn="ctr" defTabSz="872690">
                <a:defRPr/>
              </a:pPr>
              <a:endParaRPr kumimoji="0" lang="ja-JP" altLang="en-US" sz="1700" kern="0">
                <a:solidFill>
                  <a:prstClr val="white"/>
                </a:solidFill>
                <a:latin typeface="Calibri"/>
                <a:ea typeface="ＭＳ Ｐゴシック" panose="020B0600070205080204" pitchFamily="50" charset="-128"/>
              </a:endParaRPr>
            </a:p>
          </p:txBody>
        </p:sp>
        <p:sp>
          <p:nvSpPr>
            <p:cNvPr id="91" name="正方形/長方形 90"/>
            <p:cNvSpPr/>
            <p:nvPr/>
          </p:nvSpPr>
          <p:spPr>
            <a:xfrm>
              <a:off x="4477388" y="5739627"/>
              <a:ext cx="75959" cy="265856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ysClr val="windowText" lastClr="000000"/>
              </a:solidFill>
              <a:prstDash val="solid"/>
            </a:ln>
            <a:effectLst>
              <a:outerShdw blurRad="50800" dist="38100" dir="2700000" algn="tl" rotWithShape="0">
                <a:prstClr val="black">
                  <a:alpha val="75000"/>
                </a:prstClr>
              </a:outerShdw>
            </a:effectLst>
            <a:scene3d>
              <a:camera prst="orthographicFront">
                <a:rot lat="0" lon="0" rev="12480000"/>
              </a:camera>
              <a:lightRig rig="threePt" dir="t"/>
            </a:scene3d>
          </p:spPr>
          <p:txBody>
            <a:bodyPr lIns="122191" tIns="61096" rIns="122191" bIns="61096" rtlCol="0" anchor="ctr"/>
            <a:lstStyle/>
            <a:p>
              <a:pPr algn="ctr" defTabSz="872690">
                <a:defRPr/>
              </a:pPr>
              <a:endParaRPr kumimoji="0" lang="ja-JP" altLang="en-US" sz="1700" kern="0">
                <a:solidFill>
                  <a:prstClr val="white"/>
                </a:solidFill>
                <a:latin typeface="Calibri"/>
                <a:ea typeface="ＭＳ Ｐゴシック" panose="020B0600070205080204" pitchFamily="50" charset="-128"/>
              </a:endParaRPr>
            </a:p>
          </p:txBody>
        </p:sp>
        <p:sp>
          <p:nvSpPr>
            <p:cNvPr id="92" name="正方形/長方形 91"/>
            <p:cNvSpPr/>
            <p:nvPr/>
          </p:nvSpPr>
          <p:spPr>
            <a:xfrm>
              <a:off x="4591438" y="5686627"/>
              <a:ext cx="75959" cy="265856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ysClr val="windowText" lastClr="000000"/>
              </a:solidFill>
              <a:prstDash val="solid"/>
            </a:ln>
            <a:effectLst>
              <a:outerShdw blurRad="50800" dist="38100" dir="2700000" algn="tl" rotWithShape="0">
                <a:prstClr val="black">
                  <a:alpha val="75000"/>
                </a:prstClr>
              </a:outerShdw>
            </a:effectLst>
            <a:scene3d>
              <a:camera prst="orthographicFront">
                <a:rot lat="0" lon="0" rev="12480000"/>
              </a:camera>
              <a:lightRig rig="threePt" dir="t"/>
            </a:scene3d>
          </p:spPr>
          <p:txBody>
            <a:bodyPr lIns="122191" tIns="61096" rIns="122191" bIns="61096" rtlCol="0" anchor="ctr"/>
            <a:lstStyle/>
            <a:p>
              <a:pPr algn="ctr" defTabSz="872690">
                <a:defRPr/>
              </a:pPr>
              <a:endParaRPr kumimoji="0" lang="ja-JP" altLang="en-US" sz="1700" kern="0">
                <a:solidFill>
                  <a:prstClr val="white"/>
                </a:solidFill>
                <a:latin typeface="Calibri"/>
                <a:ea typeface="ＭＳ Ｐゴシック" panose="020B0600070205080204" pitchFamily="50" charset="-128"/>
              </a:endParaRPr>
            </a:p>
          </p:txBody>
        </p:sp>
        <p:sp>
          <p:nvSpPr>
            <p:cNvPr id="93" name="正方形/長方形 92"/>
            <p:cNvSpPr/>
            <p:nvPr/>
          </p:nvSpPr>
          <p:spPr>
            <a:xfrm>
              <a:off x="4643216" y="5600512"/>
              <a:ext cx="265856" cy="75959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ysClr val="windowText" lastClr="000000"/>
              </a:solidFill>
              <a:prstDash val="solid"/>
            </a:ln>
            <a:effectLst>
              <a:outerShdw blurRad="50800" dist="38100" dir="2700000" algn="tl" rotWithShape="0">
                <a:prstClr val="black">
                  <a:alpha val="75000"/>
                </a:prstClr>
              </a:outerShdw>
            </a:effectLst>
            <a:scene3d>
              <a:camera prst="orthographicFront">
                <a:rot lat="0" lon="0" rev="12480000"/>
              </a:camera>
              <a:lightRig rig="threePt" dir="t"/>
            </a:scene3d>
          </p:spPr>
          <p:txBody>
            <a:bodyPr lIns="122191" tIns="61096" rIns="122191" bIns="61096" rtlCol="0" anchor="ctr"/>
            <a:lstStyle/>
            <a:p>
              <a:pPr algn="ctr" defTabSz="872690">
                <a:defRPr/>
              </a:pPr>
              <a:endParaRPr kumimoji="0" lang="ja-JP" altLang="en-US" sz="1700" kern="0">
                <a:solidFill>
                  <a:prstClr val="white"/>
                </a:solidFill>
                <a:latin typeface="Calibri"/>
                <a:ea typeface="ＭＳ Ｐゴシック" panose="020B0600070205080204" pitchFamily="50" charset="-128"/>
              </a:endParaRPr>
            </a:p>
          </p:txBody>
        </p:sp>
        <p:sp>
          <p:nvSpPr>
            <p:cNvPr id="94" name="正方形/長方形 93"/>
            <p:cNvSpPr/>
            <p:nvPr/>
          </p:nvSpPr>
          <p:spPr>
            <a:xfrm>
              <a:off x="4772580" y="5719036"/>
              <a:ext cx="65769" cy="154421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ysClr val="windowText" lastClr="000000"/>
              </a:solidFill>
              <a:prstDash val="solid"/>
            </a:ln>
            <a:effectLst>
              <a:outerShdw blurRad="50800" dist="38100" dir="2700000" algn="tl" rotWithShape="0">
                <a:prstClr val="black">
                  <a:alpha val="75000"/>
                </a:prstClr>
              </a:outerShdw>
            </a:effectLst>
            <a:scene3d>
              <a:camera prst="orthographicFront">
                <a:rot lat="0" lon="0" rev="12480000"/>
              </a:camera>
              <a:lightRig rig="threePt" dir="t"/>
            </a:scene3d>
          </p:spPr>
          <p:txBody>
            <a:bodyPr lIns="122191" tIns="61096" rIns="122191" bIns="61096" rtlCol="0" anchor="ctr"/>
            <a:lstStyle/>
            <a:p>
              <a:pPr algn="ctr" defTabSz="872690">
                <a:defRPr/>
              </a:pPr>
              <a:endParaRPr kumimoji="0" lang="ja-JP" altLang="en-US" sz="1700" kern="0">
                <a:solidFill>
                  <a:prstClr val="white"/>
                </a:solidFill>
                <a:latin typeface="Calibri"/>
                <a:ea typeface="ＭＳ Ｐゴシック" panose="020B0600070205080204" pitchFamily="50" charset="-128"/>
              </a:endParaRPr>
            </a:p>
          </p:txBody>
        </p:sp>
        <p:sp>
          <p:nvSpPr>
            <p:cNvPr id="95" name="正方形/長方形 94"/>
            <p:cNvSpPr/>
            <p:nvPr/>
          </p:nvSpPr>
          <p:spPr>
            <a:xfrm>
              <a:off x="4861082" y="5676380"/>
              <a:ext cx="65769" cy="154421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ysClr val="windowText" lastClr="000000"/>
              </a:solidFill>
              <a:prstDash val="solid"/>
            </a:ln>
            <a:effectLst>
              <a:outerShdw blurRad="50800" dist="38100" dir="2700000" algn="tl" rotWithShape="0">
                <a:prstClr val="black">
                  <a:alpha val="75000"/>
                </a:prstClr>
              </a:outerShdw>
            </a:effectLst>
            <a:scene3d>
              <a:camera prst="orthographicFront">
                <a:rot lat="0" lon="0" rev="12480000"/>
              </a:camera>
              <a:lightRig rig="threePt" dir="t"/>
            </a:scene3d>
          </p:spPr>
          <p:txBody>
            <a:bodyPr lIns="122191" tIns="61096" rIns="122191" bIns="61096" rtlCol="0" anchor="ctr"/>
            <a:lstStyle/>
            <a:p>
              <a:pPr algn="ctr" defTabSz="872690">
                <a:defRPr/>
              </a:pPr>
              <a:endParaRPr kumimoji="0" lang="ja-JP" altLang="en-US" sz="1700" kern="0">
                <a:solidFill>
                  <a:prstClr val="white"/>
                </a:solidFill>
                <a:latin typeface="Calibri"/>
                <a:ea typeface="ＭＳ Ｐゴシック" panose="020B0600070205080204" pitchFamily="50" charset="-128"/>
              </a:endParaRPr>
            </a:p>
          </p:txBody>
        </p:sp>
        <p:sp>
          <p:nvSpPr>
            <p:cNvPr id="96" name="正方形/長方形 95"/>
            <p:cNvSpPr/>
            <p:nvPr/>
          </p:nvSpPr>
          <p:spPr>
            <a:xfrm>
              <a:off x="4661614" y="6034070"/>
              <a:ext cx="75959" cy="265856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ysClr val="windowText" lastClr="000000"/>
              </a:solidFill>
              <a:prstDash val="solid"/>
            </a:ln>
            <a:effectLst>
              <a:outerShdw blurRad="50800" dist="38100" dir="2700000" algn="tl" rotWithShape="0">
                <a:prstClr val="black">
                  <a:alpha val="75000"/>
                </a:prstClr>
              </a:outerShdw>
            </a:effectLst>
            <a:scene3d>
              <a:camera prst="orthographicFront">
                <a:rot lat="0" lon="0" rev="12480000"/>
              </a:camera>
              <a:lightRig rig="threePt" dir="t"/>
            </a:scene3d>
          </p:spPr>
          <p:txBody>
            <a:bodyPr lIns="122191" tIns="61096" rIns="122191" bIns="61096" rtlCol="0" anchor="ctr"/>
            <a:lstStyle/>
            <a:p>
              <a:pPr algn="ctr" defTabSz="872690">
                <a:defRPr/>
              </a:pPr>
              <a:endParaRPr kumimoji="0" lang="ja-JP" altLang="en-US" sz="1700" kern="0">
                <a:solidFill>
                  <a:prstClr val="white"/>
                </a:solidFill>
                <a:latin typeface="Calibri"/>
                <a:ea typeface="ＭＳ Ｐゴシック" panose="020B0600070205080204" pitchFamily="50" charset="-128"/>
              </a:endParaRPr>
            </a:p>
          </p:txBody>
        </p:sp>
        <p:sp>
          <p:nvSpPr>
            <p:cNvPr id="97" name="正方形/長方形 96"/>
            <p:cNvSpPr/>
            <p:nvPr/>
          </p:nvSpPr>
          <p:spPr>
            <a:xfrm>
              <a:off x="4775664" y="5981069"/>
              <a:ext cx="75959" cy="265856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ysClr val="windowText" lastClr="000000"/>
              </a:solidFill>
              <a:prstDash val="solid"/>
            </a:ln>
            <a:effectLst>
              <a:outerShdw blurRad="50800" dist="38100" dir="2700000" algn="tl" rotWithShape="0">
                <a:prstClr val="black">
                  <a:alpha val="75000"/>
                </a:prstClr>
              </a:outerShdw>
            </a:effectLst>
            <a:scene3d>
              <a:camera prst="orthographicFront">
                <a:rot lat="0" lon="0" rev="12480000"/>
              </a:camera>
              <a:lightRig rig="threePt" dir="t"/>
            </a:scene3d>
          </p:spPr>
          <p:txBody>
            <a:bodyPr lIns="122191" tIns="61096" rIns="122191" bIns="61096" rtlCol="0" anchor="ctr"/>
            <a:lstStyle/>
            <a:p>
              <a:pPr algn="ctr" defTabSz="872690">
                <a:defRPr/>
              </a:pPr>
              <a:endParaRPr kumimoji="0" lang="ja-JP" altLang="en-US" sz="1700" kern="0">
                <a:solidFill>
                  <a:prstClr val="white"/>
                </a:solidFill>
                <a:latin typeface="Calibri"/>
                <a:ea typeface="ＭＳ Ｐゴシック" panose="020B0600070205080204" pitchFamily="50" charset="-128"/>
              </a:endParaRPr>
            </a:p>
          </p:txBody>
        </p:sp>
        <p:sp>
          <p:nvSpPr>
            <p:cNvPr id="98" name="正方形/長方形 97"/>
            <p:cNvSpPr/>
            <p:nvPr/>
          </p:nvSpPr>
          <p:spPr>
            <a:xfrm>
              <a:off x="4880847" y="5923118"/>
              <a:ext cx="75959" cy="265856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ysClr val="windowText" lastClr="000000"/>
              </a:solidFill>
              <a:prstDash val="solid"/>
            </a:ln>
            <a:effectLst>
              <a:outerShdw blurRad="50800" dist="38100" dir="2700000" algn="tl" rotWithShape="0">
                <a:prstClr val="black">
                  <a:alpha val="75000"/>
                </a:prstClr>
              </a:outerShdw>
            </a:effectLst>
            <a:scene3d>
              <a:camera prst="orthographicFront">
                <a:rot lat="0" lon="0" rev="12480000"/>
              </a:camera>
              <a:lightRig rig="threePt" dir="t"/>
            </a:scene3d>
          </p:spPr>
          <p:txBody>
            <a:bodyPr lIns="122191" tIns="61096" rIns="122191" bIns="61096" rtlCol="0" anchor="ctr"/>
            <a:lstStyle/>
            <a:p>
              <a:pPr algn="ctr" defTabSz="872690">
                <a:defRPr/>
              </a:pPr>
              <a:endParaRPr kumimoji="0" lang="ja-JP" altLang="en-US" sz="1700" kern="0">
                <a:solidFill>
                  <a:prstClr val="white"/>
                </a:solidFill>
                <a:latin typeface="Calibri"/>
                <a:ea typeface="ＭＳ Ｐゴシック" panose="020B0600070205080204" pitchFamily="50" charset="-128"/>
              </a:endParaRPr>
            </a:p>
          </p:txBody>
        </p:sp>
        <p:sp>
          <p:nvSpPr>
            <p:cNvPr id="99" name="正方形/長方形 98"/>
            <p:cNvSpPr/>
            <p:nvPr/>
          </p:nvSpPr>
          <p:spPr>
            <a:xfrm>
              <a:off x="4994897" y="5870117"/>
              <a:ext cx="75959" cy="265856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ysClr val="windowText" lastClr="000000"/>
              </a:solidFill>
              <a:prstDash val="solid"/>
            </a:ln>
            <a:effectLst>
              <a:outerShdw blurRad="50800" dist="38100" dir="2700000" algn="tl" rotWithShape="0">
                <a:prstClr val="black">
                  <a:alpha val="75000"/>
                </a:prstClr>
              </a:outerShdw>
            </a:effectLst>
            <a:scene3d>
              <a:camera prst="orthographicFront">
                <a:rot lat="0" lon="0" rev="12480000"/>
              </a:camera>
              <a:lightRig rig="threePt" dir="t"/>
            </a:scene3d>
          </p:spPr>
          <p:txBody>
            <a:bodyPr lIns="122191" tIns="61096" rIns="122191" bIns="61096" rtlCol="0" anchor="ctr"/>
            <a:lstStyle/>
            <a:p>
              <a:pPr algn="ctr" defTabSz="872690">
                <a:defRPr/>
              </a:pPr>
              <a:endParaRPr kumimoji="0" lang="ja-JP" altLang="en-US" sz="1700" kern="0">
                <a:solidFill>
                  <a:prstClr val="white"/>
                </a:solidFill>
                <a:latin typeface="Calibri"/>
                <a:ea typeface="ＭＳ Ｐゴシック" panose="020B0600070205080204" pitchFamily="50" charset="-128"/>
              </a:endParaRPr>
            </a:p>
          </p:txBody>
        </p:sp>
        <p:sp>
          <p:nvSpPr>
            <p:cNvPr id="100" name="正方形/長方形 99"/>
            <p:cNvSpPr/>
            <p:nvPr/>
          </p:nvSpPr>
          <p:spPr>
            <a:xfrm>
              <a:off x="5169661" y="5718200"/>
              <a:ext cx="336694" cy="463023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ysClr val="windowText" lastClr="000000"/>
              </a:solidFill>
              <a:prstDash val="solid"/>
            </a:ln>
            <a:effectLst/>
            <a:scene3d>
              <a:camera prst="orthographicFront">
                <a:rot lat="0" lon="0" rev="12480000"/>
              </a:camera>
              <a:lightRig rig="threePt" dir="t"/>
            </a:scene3d>
          </p:spPr>
          <p:txBody>
            <a:bodyPr lIns="122191" tIns="61096" rIns="122191" bIns="61096" rtlCol="0" anchor="ctr"/>
            <a:lstStyle/>
            <a:p>
              <a:pPr algn="ctr" defTabSz="872690">
                <a:defRPr/>
              </a:pPr>
              <a:endParaRPr kumimoji="0" lang="ja-JP" altLang="en-US" sz="1700" kern="0">
                <a:solidFill>
                  <a:prstClr val="white"/>
                </a:solidFill>
                <a:latin typeface="Calibri"/>
                <a:ea typeface="ＭＳ Ｐゴシック" panose="020B0600070205080204" pitchFamily="50" charset="-128"/>
              </a:endParaRPr>
            </a:p>
          </p:txBody>
        </p:sp>
        <p:sp>
          <p:nvSpPr>
            <p:cNvPr id="101" name="正方形/長方形 100"/>
            <p:cNvSpPr/>
            <p:nvPr/>
          </p:nvSpPr>
          <p:spPr>
            <a:xfrm>
              <a:off x="5529030" y="5528303"/>
              <a:ext cx="336694" cy="463023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ysClr val="windowText" lastClr="000000"/>
              </a:solidFill>
              <a:prstDash val="solid"/>
            </a:ln>
            <a:effectLst/>
            <a:scene3d>
              <a:camera prst="orthographicFront">
                <a:rot lat="0" lon="0" rev="12480000"/>
              </a:camera>
              <a:lightRig rig="threePt" dir="t"/>
            </a:scene3d>
          </p:spPr>
          <p:txBody>
            <a:bodyPr lIns="122191" tIns="61096" rIns="122191" bIns="61096" rtlCol="0" anchor="ctr"/>
            <a:lstStyle/>
            <a:p>
              <a:pPr algn="ctr" defTabSz="872690">
                <a:defRPr/>
              </a:pPr>
              <a:endParaRPr kumimoji="0" lang="ja-JP" altLang="en-US" sz="1700" kern="0">
                <a:solidFill>
                  <a:prstClr val="white"/>
                </a:solidFill>
                <a:latin typeface="Calibri"/>
                <a:ea typeface="ＭＳ Ｐゴシック" panose="020B0600070205080204" pitchFamily="50" charset="-128"/>
              </a:endParaRPr>
            </a:p>
          </p:txBody>
        </p:sp>
        <p:sp>
          <p:nvSpPr>
            <p:cNvPr id="102" name="正方形/長方形 101"/>
            <p:cNvSpPr/>
            <p:nvPr/>
          </p:nvSpPr>
          <p:spPr>
            <a:xfrm>
              <a:off x="5400761" y="5389910"/>
              <a:ext cx="227876" cy="113938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ysClr val="windowText" lastClr="000000"/>
              </a:solidFill>
              <a:prstDash val="solid"/>
            </a:ln>
            <a:effectLst>
              <a:outerShdw blurRad="50800" dist="38100" dir="2700000" algn="tl" rotWithShape="0">
                <a:prstClr val="black">
                  <a:alpha val="75000"/>
                </a:prstClr>
              </a:outerShdw>
            </a:effectLst>
            <a:scene3d>
              <a:camera prst="orthographicFront">
                <a:rot lat="0" lon="0" rev="12480000"/>
              </a:camera>
              <a:lightRig rig="threePt" dir="t"/>
            </a:scene3d>
          </p:spPr>
          <p:txBody>
            <a:bodyPr lIns="122191" tIns="61096" rIns="122191" bIns="61096" rtlCol="0" anchor="ctr"/>
            <a:lstStyle/>
            <a:p>
              <a:pPr algn="ctr" defTabSz="872690">
                <a:defRPr/>
              </a:pPr>
              <a:endParaRPr kumimoji="0" lang="ja-JP" altLang="en-US" sz="1700" kern="0">
                <a:solidFill>
                  <a:prstClr val="white"/>
                </a:solidFill>
                <a:latin typeface="Calibri"/>
                <a:ea typeface="ＭＳ Ｐゴシック" panose="020B0600070205080204" pitchFamily="50" charset="-128"/>
              </a:endParaRPr>
            </a:p>
          </p:txBody>
        </p:sp>
        <p:sp>
          <p:nvSpPr>
            <p:cNvPr id="103" name="正方形/長方形 102"/>
            <p:cNvSpPr/>
            <p:nvPr/>
          </p:nvSpPr>
          <p:spPr>
            <a:xfrm>
              <a:off x="4991517" y="5514209"/>
              <a:ext cx="53709" cy="265856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ysClr val="windowText" lastClr="000000"/>
              </a:solidFill>
              <a:prstDash val="solid"/>
            </a:ln>
            <a:effectLst>
              <a:outerShdw blurRad="50800" dist="38100" dir="2700000" algn="tl" rotWithShape="0">
                <a:prstClr val="black">
                  <a:alpha val="75000"/>
                </a:prstClr>
              </a:outerShdw>
            </a:effectLst>
            <a:scene3d>
              <a:camera prst="orthographicFront">
                <a:rot lat="0" lon="0" rev="12480000"/>
              </a:camera>
              <a:lightRig rig="threePt" dir="t"/>
            </a:scene3d>
          </p:spPr>
          <p:txBody>
            <a:bodyPr lIns="122191" tIns="61096" rIns="122191" bIns="61096" rtlCol="0" anchor="ctr"/>
            <a:lstStyle/>
            <a:p>
              <a:pPr algn="ctr" defTabSz="872690">
                <a:defRPr/>
              </a:pPr>
              <a:endParaRPr kumimoji="0" lang="ja-JP" altLang="en-US" sz="1700" kern="0">
                <a:solidFill>
                  <a:prstClr val="white"/>
                </a:solidFill>
                <a:latin typeface="Calibri"/>
                <a:ea typeface="ＭＳ Ｐゴシック" panose="020B0600070205080204" pitchFamily="50" charset="-128"/>
              </a:endParaRPr>
            </a:p>
          </p:txBody>
        </p:sp>
        <p:sp>
          <p:nvSpPr>
            <p:cNvPr id="104" name="正方形/長方形 103"/>
            <p:cNvSpPr/>
            <p:nvPr/>
          </p:nvSpPr>
          <p:spPr>
            <a:xfrm>
              <a:off x="5077101" y="5471091"/>
              <a:ext cx="53709" cy="265856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ysClr val="windowText" lastClr="000000"/>
              </a:solidFill>
              <a:prstDash val="solid"/>
            </a:ln>
            <a:effectLst>
              <a:outerShdw blurRad="50800" dist="38100" dir="2700000" algn="tl" rotWithShape="0">
                <a:prstClr val="black">
                  <a:alpha val="75000"/>
                </a:prstClr>
              </a:outerShdw>
            </a:effectLst>
            <a:scene3d>
              <a:camera prst="orthographicFront">
                <a:rot lat="0" lon="0" rev="12480000"/>
              </a:camera>
              <a:lightRig rig="threePt" dir="t"/>
            </a:scene3d>
          </p:spPr>
          <p:txBody>
            <a:bodyPr lIns="122191" tIns="61096" rIns="122191" bIns="61096" rtlCol="0" anchor="ctr"/>
            <a:lstStyle/>
            <a:p>
              <a:pPr algn="ctr" defTabSz="872690">
                <a:defRPr/>
              </a:pPr>
              <a:endParaRPr kumimoji="0" lang="ja-JP" altLang="en-US" sz="1700" kern="0">
                <a:solidFill>
                  <a:prstClr val="white"/>
                </a:solidFill>
                <a:latin typeface="Calibri"/>
                <a:ea typeface="ＭＳ Ｐゴシック" panose="020B0600070205080204" pitchFamily="50" charset="-128"/>
              </a:endParaRPr>
            </a:p>
          </p:txBody>
        </p:sp>
        <p:sp>
          <p:nvSpPr>
            <p:cNvPr id="105" name="正方形/長方形 104"/>
            <p:cNvSpPr/>
            <p:nvPr/>
          </p:nvSpPr>
          <p:spPr>
            <a:xfrm>
              <a:off x="5156414" y="5427962"/>
              <a:ext cx="53709" cy="265856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ysClr val="windowText" lastClr="000000"/>
              </a:solidFill>
              <a:prstDash val="solid"/>
            </a:ln>
            <a:effectLst>
              <a:outerShdw blurRad="50800" dist="38100" dir="2700000" algn="tl" rotWithShape="0">
                <a:prstClr val="black">
                  <a:alpha val="75000"/>
                </a:prstClr>
              </a:outerShdw>
            </a:effectLst>
            <a:scene3d>
              <a:camera prst="orthographicFront">
                <a:rot lat="0" lon="0" rev="12480000"/>
              </a:camera>
              <a:lightRig rig="threePt" dir="t"/>
            </a:scene3d>
          </p:spPr>
          <p:txBody>
            <a:bodyPr lIns="122191" tIns="61096" rIns="122191" bIns="61096" rtlCol="0" anchor="ctr"/>
            <a:lstStyle/>
            <a:p>
              <a:pPr algn="ctr" defTabSz="872690">
                <a:defRPr/>
              </a:pPr>
              <a:endParaRPr kumimoji="0" lang="ja-JP" altLang="en-US" sz="1700" kern="0">
                <a:solidFill>
                  <a:prstClr val="white"/>
                </a:solidFill>
                <a:latin typeface="Calibri"/>
                <a:ea typeface="ＭＳ Ｐゴシック" panose="020B0600070205080204" pitchFamily="50" charset="-128"/>
              </a:endParaRPr>
            </a:p>
          </p:txBody>
        </p:sp>
        <p:sp>
          <p:nvSpPr>
            <p:cNvPr id="106" name="正方形/長方形 105"/>
            <p:cNvSpPr/>
            <p:nvPr/>
          </p:nvSpPr>
          <p:spPr>
            <a:xfrm>
              <a:off x="5237058" y="5384844"/>
              <a:ext cx="53709" cy="265856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ysClr val="windowText" lastClr="000000"/>
              </a:solidFill>
              <a:prstDash val="solid"/>
            </a:ln>
            <a:effectLst>
              <a:outerShdw blurRad="50800" dist="38100" dir="2700000" algn="tl" rotWithShape="0">
                <a:prstClr val="black">
                  <a:alpha val="75000"/>
                </a:prstClr>
              </a:outerShdw>
            </a:effectLst>
            <a:scene3d>
              <a:camera prst="orthographicFront">
                <a:rot lat="0" lon="0" rev="12480000"/>
              </a:camera>
              <a:lightRig rig="threePt" dir="t"/>
            </a:scene3d>
          </p:spPr>
          <p:txBody>
            <a:bodyPr lIns="122191" tIns="61096" rIns="122191" bIns="61096" rtlCol="0" anchor="ctr"/>
            <a:lstStyle/>
            <a:p>
              <a:pPr algn="ctr" defTabSz="872690">
                <a:defRPr/>
              </a:pPr>
              <a:endParaRPr kumimoji="0" lang="ja-JP" altLang="en-US" sz="1700" kern="0">
                <a:solidFill>
                  <a:prstClr val="white"/>
                </a:solidFill>
                <a:latin typeface="Calibri"/>
                <a:ea typeface="ＭＳ Ｐゴシック" panose="020B0600070205080204" pitchFamily="50" charset="-128"/>
              </a:endParaRPr>
            </a:p>
          </p:txBody>
        </p:sp>
        <p:sp>
          <p:nvSpPr>
            <p:cNvPr id="110" name="正方形/長方形 109"/>
            <p:cNvSpPr/>
            <p:nvPr/>
          </p:nvSpPr>
          <p:spPr>
            <a:xfrm rot="297380">
              <a:off x="6455426" y="6013961"/>
              <a:ext cx="151876" cy="259175"/>
            </a:xfrm>
            <a:prstGeom prst="rect">
              <a:avLst/>
            </a:prstGeom>
            <a:solidFill>
              <a:sysClr val="window" lastClr="FFFFFF">
                <a:lumMod val="65000"/>
              </a:sysClr>
            </a:solidFill>
            <a:ln w="9525" cap="flat" cmpd="sng" algn="ctr">
              <a:solidFill>
                <a:sysClr val="windowText" lastClr="000000"/>
              </a:solidFill>
              <a:prstDash val="solid"/>
            </a:ln>
            <a:effectLst>
              <a:outerShdw blurRad="50800" dist="38100" dir="2700000" algn="tl" rotWithShape="0">
                <a:prstClr val="black"/>
              </a:outerShdw>
            </a:effectLst>
            <a:scene3d>
              <a:camera prst="orthographicFront">
                <a:rot lat="0" lon="0" rev="12480000"/>
              </a:camera>
              <a:lightRig rig="threePt" dir="t"/>
            </a:scene3d>
          </p:spPr>
          <p:txBody>
            <a:bodyPr lIns="122191" tIns="61096" rIns="122191" bIns="61096" rtlCol="0" anchor="ctr"/>
            <a:lstStyle/>
            <a:p>
              <a:pPr algn="ctr" defTabSz="872690">
                <a:defRPr/>
              </a:pPr>
              <a:endParaRPr kumimoji="0" lang="ja-JP" altLang="en-US" sz="1700" kern="0">
                <a:solidFill>
                  <a:prstClr val="white"/>
                </a:solidFill>
                <a:latin typeface="Calibri"/>
                <a:ea typeface="ＭＳ Ｐゴシック" panose="020B0600070205080204" pitchFamily="50" charset="-128"/>
              </a:endParaRPr>
            </a:p>
          </p:txBody>
        </p:sp>
        <p:sp>
          <p:nvSpPr>
            <p:cNvPr id="111" name="正方形/長方形 110"/>
            <p:cNvSpPr/>
            <p:nvPr/>
          </p:nvSpPr>
          <p:spPr>
            <a:xfrm rot="297380">
              <a:off x="6622042" y="5941239"/>
              <a:ext cx="151876" cy="259175"/>
            </a:xfrm>
            <a:prstGeom prst="rect">
              <a:avLst/>
            </a:prstGeom>
            <a:solidFill>
              <a:sysClr val="window" lastClr="FFFFFF">
                <a:lumMod val="65000"/>
              </a:sysClr>
            </a:solidFill>
            <a:ln w="9525" cap="flat" cmpd="sng" algn="ctr">
              <a:solidFill>
                <a:sysClr val="windowText" lastClr="000000"/>
              </a:solidFill>
              <a:prstDash val="solid"/>
            </a:ln>
            <a:effectLst>
              <a:outerShdw blurRad="50800" dist="38100" dir="2700000" algn="tl" rotWithShape="0">
                <a:prstClr val="black"/>
              </a:outerShdw>
            </a:effectLst>
            <a:scene3d>
              <a:camera prst="orthographicFront">
                <a:rot lat="0" lon="0" rev="12480000"/>
              </a:camera>
              <a:lightRig rig="threePt" dir="t"/>
            </a:scene3d>
          </p:spPr>
          <p:txBody>
            <a:bodyPr lIns="122191" tIns="61096" rIns="122191" bIns="61096" rtlCol="0" anchor="ctr"/>
            <a:lstStyle/>
            <a:p>
              <a:pPr algn="ctr" defTabSz="872690">
                <a:defRPr/>
              </a:pPr>
              <a:endParaRPr kumimoji="0" lang="ja-JP" altLang="en-US" sz="1700" kern="0">
                <a:solidFill>
                  <a:prstClr val="white"/>
                </a:solidFill>
                <a:latin typeface="Calibri"/>
                <a:ea typeface="ＭＳ Ｐゴシック" panose="020B0600070205080204" pitchFamily="50" charset="-128"/>
              </a:endParaRPr>
            </a:p>
          </p:txBody>
        </p:sp>
        <p:sp>
          <p:nvSpPr>
            <p:cNvPr id="112" name="正方形/長方形 111"/>
            <p:cNvSpPr/>
            <p:nvPr/>
          </p:nvSpPr>
          <p:spPr>
            <a:xfrm rot="297380">
              <a:off x="6789041" y="5873457"/>
              <a:ext cx="151876" cy="259175"/>
            </a:xfrm>
            <a:prstGeom prst="rect">
              <a:avLst/>
            </a:prstGeom>
            <a:solidFill>
              <a:sysClr val="window" lastClr="FFFFFF">
                <a:lumMod val="65000"/>
              </a:sysClr>
            </a:solidFill>
            <a:ln w="9525" cap="flat" cmpd="sng" algn="ctr">
              <a:solidFill>
                <a:sysClr val="windowText" lastClr="000000"/>
              </a:solidFill>
              <a:prstDash val="solid"/>
            </a:ln>
            <a:effectLst>
              <a:outerShdw blurRad="50800" dist="38100" dir="2700000" algn="tl" rotWithShape="0">
                <a:prstClr val="black"/>
              </a:outerShdw>
            </a:effectLst>
            <a:scene3d>
              <a:camera prst="orthographicFront">
                <a:rot lat="0" lon="0" rev="12480000"/>
              </a:camera>
              <a:lightRig rig="threePt" dir="t"/>
            </a:scene3d>
          </p:spPr>
          <p:txBody>
            <a:bodyPr lIns="122191" tIns="61096" rIns="122191" bIns="61096" rtlCol="0" anchor="ctr"/>
            <a:lstStyle/>
            <a:p>
              <a:pPr algn="ctr" defTabSz="872690">
                <a:defRPr/>
              </a:pPr>
              <a:endParaRPr kumimoji="0" lang="ja-JP" altLang="en-US" sz="1700" kern="0">
                <a:solidFill>
                  <a:prstClr val="white"/>
                </a:solidFill>
                <a:latin typeface="Calibri"/>
                <a:ea typeface="ＭＳ Ｐゴシック" panose="020B0600070205080204" pitchFamily="50" charset="-128"/>
              </a:endParaRPr>
            </a:p>
          </p:txBody>
        </p:sp>
        <p:sp>
          <p:nvSpPr>
            <p:cNvPr id="114" name="正方形/長方形 113"/>
            <p:cNvSpPr/>
            <p:nvPr/>
          </p:nvSpPr>
          <p:spPr>
            <a:xfrm rot="297380">
              <a:off x="7011514" y="5900275"/>
              <a:ext cx="102301" cy="279474"/>
            </a:xfrm>
            <a:prstGeom prst="rect">
              <a:avLst/>
            </a:prstGeom>
            <a:solidFill>
              <a:sysClr val="window" lastClr="FFFFFF">
                <a:lumMod val="65000"/>
              </a:sysClr>
            </a:solidFill>
            <a:ln w="9525" cap="flat" cmpd="sng" algn="ctr">
              <a:solidFill>
                <a:sysClr val="windowText" lastClr="000000"/>
              </a:solidFill>
              <a:prstDash val="solid"/>
            </a:ln>
            <a:effectLst>
              <a:outerShdw blurRad="50800" dist="38100" dir="2700000" algn="tl" rotWithShape="0">
                <a:prstClr val="black"/>
              </a:outerShdw>
            </a:effectLst>
            <a:scene3d>
              <a:camera prst="orthographicFront">
                <a:rot lat="0" lon="0" rev="12480000"/>
              </a:camera>
              <a:lightRig rig="threePt" dir="t"/>
            </a:scene3d>
          </p:spPr>
          <p:txBody>
            <a:bodyPr lIns="122191" tIns="61096" rIns="122191" bIns="61096" rtlCol="0" anchor="ctr"/>
            <a:lstStyle/>
            <a:p>
              <a:pPr algn="ctr" defTabSz="872690">
                <a:defRPr/>
              </a:pPr>
              <a:endParaRPr kumimoji="0" lang="ja-JP" altLang="en-US" sz="1700" kern="0">
                <a:solidFill>
                  <a:prstClr val="white"/>
                </a:solidFill>
                <a:latin typeface="Calibri"/>
                <a:ea typeface="ＭＳ Ｐゴシック" panose="020B0600070205080204" pitchFamily="50" charset="-128"/>
              </a:endParaRPr>
            </a:p>
          </p:txBody>
        </p:sp>
        <p:sp>
          <p:nvSpPr>
            <p:cNvPr id="115" name="正方形/長方形 114"/>
            <p:cNvSpPr/>
            <p:nvPr/>
          </p:nvSpPr>
          <p:spPr>
            <a:xfrm rot="297380">
              <a:off x="7132575" y="5849307"/>
              <a:ext cx="102301" cy="279474"/>
            </a:xfrm>
            <a:prstGeom prst="rect">
              <a:avLst/>
            </a:prstGeom>
            <a:solidFill>
              <a:sysClr val="window" lastClr="FFFFFF">
                <a:lumMod val="65000"/>
              </a:sysClr>
            </a:solidFill>
            <a:ln w="9525" cap="flat" cmpd="sng" algn="ctr">
              <a:solidFill>
                <a:sysClr val="windowText" lastClr="000000"/>
              </a:solidFill>
              <a:prstDash val="solid"/>
            </a:ln>
            <a:effectLst>
              <a:outerShdw blurRad="50800" dist="38100" dir="2700000" algn="tl" rotWithShape="0">
                <a:prstClr val="black"/>
              </a:outerShdw>
            </a:effectLst>
            <a:scene3d>
              <a:camera prst="orthographicFront">
                <a:rot lat="0" lon="0" rev="12480000"/>
              </a:camera>
              <a:lightRig rig="threePt" dir="t"/>
            </a:scene3d>
          </p:spPr>
          <p:txBody>
            <a:bodyPr lIns="122191" tIns="61096" rIns="122191" bIns="61096" rtlCol="0" anchor="ctr"/>
            <a:lstStyle/>
            <a:p>
              <a:pPr algn="ctr" defTabSz="872690">
                <a:defRPr/>
              </a:pPr>
              <a:endParaRPr kumimoji="0" lang="ja-JP" altLang="en-US" sz="1700" kern="0">
                <a:solidFill>
                  <a:prstClr val="white"/>
                </a:solidFill>
                <a:latin typeface="Calibri"/>
                <a:ea typeface="ＭＳ Ｐゴシック" panose="020B0600070205080204" pitchFamily="50" charset="-128"/>
              </a:endParaRPr>
            </a:p>
          </p:txBody>
        </p:sp>
        <p:sp>
          <p:nvSpPr>
            <p:cNvPr id="120" name="フリーフォーム 119"/>
            <p:cNvSpPr/>
            <p:nvPr/>
          </p:nvSpPr>
          <p:spPr>
            <a:xfrm rot="20485487">
              <a:off x="8692415" y="5989387"/>
              <a:ext cx="552409" cy="300377"/>
            </a:xfrm>
            <a:custGeom>
              <a:avLst/>
              <a:gdLst>
                <a:gd name="connsiteX0" fmla="*/ 348485 w 464647"/>
                <a:gd name="connsiteY0" fmla="*/ 0 h 225179"/>
                <a:gd name="connsiteX1" fmla="*/ 464647 w 464647"/>
                <a:gd name="connsiteY1" fmla="*/ 0 h 225179"/>
                <a:gd name="connsiteX2" fmla="*/ 464647 w 464647"/>
                <a:gd name="connsiteY2" fmla="*/ 171124 h 225179"/>
                <a:gd name="connsiteX3" fmla="*/ 348485 w 464647"/>
                <a:gd name="connsiteY3" fmla="*/ 171124 h 225179"/>
                <a:gd name="connsiteX4" fmla="*/ 348485 w 464647"/>
                <a:gd name="connsiteY4" fmla="*/ 169734 h 225179"/>
                <a:gd name="connsiteX5" fmla="*/ 344671 w 464647"/>
                <a:gd name="connsiteY5" fmla="*/ 169734 h 225179"/>
                <a:gd name="connsiteX6" fmla="*/ 344671 w 464647"/>
                <a:gd name="connsiteY6" fmla="*/ 225179 h 225179"/>
                <a:gd name="connsiteX7" fmla="*/ 119975 w 464647"/>
                <a:gd name="connsiteY7" fmla="*/ 225179 h 225179"/>
                <a:gd name="connsiteX8" fmla="*/ 119975 w 464647"/>
                <a:gd name="connsiteY8" fmla="*/ 169734 h 225179"/>
                <a:gd name="connsiteX9" fmla="*/ 116162 w 464647"/>
                <a:gd name="connsiteY9" fmla="*/ 169734 h 225179"/>
                <a:gd name="connsiteX10" fmla="*/ 116162 w 464647"/>
                <a:gd name="connsiteY10" fmla="*/ 172428 h 225179"/>
                <a:gd name="connsiteX11" fmla="*/ 0 w 464647"/>
                <a:gd name="connsiteY11" fmla="*/ 172428 h 225179"/>
                <a:gd name="connsiteX12" fmla="*/ 0 w 464647"/>
                <a:gd name="connsiteY12" fmla="*/ 1304 h 225179"/>
                <a:gd name="connsiteX13" fmla="*/ 116162 w 464647"/>
                <a:gd name="connsiteY13" fmla="*/ 1304 h 225179"/>
                <a:gd name="connsiteX14" fmla="*/ 116162 w 464647"/>
                <a:gd name="connsiteY14" fmla="*/ 63177 h 225179"/>
                <a:gd name="connsiteX15" fmla="*/ 348485 w 464647"/>
                <a:gd name="connsiteY15" fmla="*/ 63177 h 2251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464647" h="225179">
                  <a:moveTo>
                    <a:pt x="348485" y="0"/>
                  </a:moveTo>
                  <a:lnTo>
                    <a:pt x="464647" y="0"/>
                  </a:lnTo>
                  <a:lnTo>
                    <a:pt x="464647" y="171124"/>
                  </a:lnTo>
                  <a:lnTo>
                    <a:pt x="348485" y="171124"/>
                  </a:lnTo>
                  <a:lnTo>
                    <a:pt x="348485" y="169734"/>
                  </a:lnTo>
                  <a:lnTo>
                    <a:pt x="344671" y="169734"/>
                  </a:lnTo>
                  <a:lnTo>
                    <a:pt x="344671" y="225179"/>
                  </a:lnTo>
                  <a:lnTo>
                    <a:pt x="119975" y="225179"/>
                  </a:lnTo>
                  <a:lnTo>
                    <a:pt x="119975" y="169734"/>
                  </a:lnTo>
                  <a:lnTo>
                    <a:pt x="116162" y="169734"/>
                  </a:lnTo>
                  <a:lnTo>
                    <a:pt x="116162" y="172428"/>
                  </a:lnTo>
                  <a:lnTo>
                    <a:pt x="0" y="172428"/>
                  </a:lnTo>
                  <a:lnTo>
                    <a:pt x="0" y="1304"/>
                  </a:lnTo>
                  <a:lnTo>
                    <a:pt x="116162" y="1304"/>
                  </a:lnTo>
                  <a:lnTo>
                    <a:pt x="116162" y="63177"/>
                  </a:lnTo>
                  <a:lnTo>
                    <a:pt x="348485" y="63177"/>
                  </a:ln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chemeClr val="tx1"/>
              </a:solidFill>
            </a:ln>
            <a:effectLst>
              <a:outerShdw blurRad="50800" dist="38100" dir="13500000" algn="br" rotWithShape="0">
                <a:prstClr val="black"/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7" name="フリーフォーム 126"/>
            <p:cNvSpPr/>
            <p:nvPr/>
          </p:nvSpPr>
          <p:spPr>
            <a:xfrm rot="1641077">
              <a:off x="8628238" y="4911935"/>
              <a:ext cx="300759" cy="496572"/>
            </a:xfrm>
            <a:custGeom>
              <a:avLst/>
              <a:gdLst>
                <a:gd name="connsiteX0" fmla="*/ 68507 w 297850"/>
                <a:gd name="connsiteY0" fmla="*/ 0 h 459259"/>
                <a:gd name="connsiteX1" fmla="*/ 232323 w 297850"/>
                <a:gd name="connsiteY1" fmla="*/ 0 h 459259"/>
                <a:gd name="connsiteX2" fmla="*/ 232323 w 297850"/>
                <a:gd name="connsiteY2" fmla="*/ 54679 h 459259"/>
                <a:gd name="connsiteX3" fmla="*/ 262108 w 297850"/>
                <a:gd name="connsiteY3" fmla="*/ 54679 h 459259"/>
                <a:gd name="connsiteX4" fmla="*/ 262108 w 297850"/>
                <a:gd name="connsiteY4" fmla="*/ 253676 h 459259"/>
                <a:gd name="connsiteX5" fmla="*/ 297850 w 297850"/>
                <a:gd name="connsiteY5" fmla="*/ 253676 h 459259"/>
                <a:gd name="connsiteX6" fmla="*/ 297850 w 297850"/>
                <a:gd name="connsiteY6" fmla="*/ 421774 h 459259"/>
                <a:gd name="connsiteX7" fmla="*/ 262108 w 297850"/>
                <a:gd name="connsiteY7" fmla="*/ 421774 h 459259"/>
                <a:gd name="connsiteX8" fmla="*/ 262108 w 297850"/>
                <a:gd name="connsiteY8" fmla="*/ 459259 h 459259"/>
                <a:gd name="connsiteX9" fmla="*/ 0 w 297850"/>
                <a:gd name="connsiteY9" fmla="*/ 459259 h 459259"/>
                <a:gd name="connsiteX10" fmla="*/ 0 w 297850"/>
                <a:gd name="connsiteY10" fmla="*/ 54679 h 459259"/>
                <a:gd name="connsiteX11" fmla="*/ 68507 w 297850"/>
                <a:gd name="connsiteY11" fmla="*/ 54679 h 4592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297850" h="459259">
                  <a:moveTo>
                    <a:pt x="68507" y="0"/>
                  </a:moveTo>
                  <a:lnTo>
                    <a:pt x="232323" y="0"/>
                  </a:lnTo>
                  <a:lnTo>
                    <a:pt x="232323" y="54679"/>
                  </a:lnTo>
                  <a:lnTo>
                    <a:pt x="262108" y="54679"/>
                  </a:lnTo>
                  <a:lnTo>
                    <a:pt x="262108" y="253676"/>
                  </a:lnTo>
                  <a:lnTo>
                    <a:pt x="297850" y="253676"/>
                  </a:lnTo>
                  <a:lnTo>
                    <a:pt x="297850" y="421774"/>
                  </a:lnTo>
                  <a:lnTo>
                    <a:pt x="262108" y="421774"/>
                  </a:lnTo>
                  <a:lnTo>
                    <a:pt x="262108" y="459259"/>
                  </a:lnTo>
                  <a:lnTo>
                    <a:pt x="0" y="459259"/>
                  </a:lnTo>
                  <a:lnTo>
                    <a:pt x="0" y="54679"/>
                  </a:lnTo>
                  <a:lnTo>
                    <a:pt x="68507" y="54679"/>
                  </a:lnTo>
                  <a:close/>
                </a:path>
              </a:pathLst>
            </a:custGeom>
            <a:solidFill>
              <a:srgbClr val="FFFF00"/>
            </a:solidFill>
            <a:ln w="9525">
              <a:solidFill>
                <a:schemeClr val="tx1"/>
              </a:solidFill>
            </a:ln>
            <a:effectLst>
              <a:outerShdw blurRad="50800" dist="38100" dir="13500000" algn="br" rotWithShape="0">
                <a:prstClr val="black"/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6" name="フリーフォーム 125"/>
            <p:cNvSpPr/>
            <p:nvPr/>
          </p:nvSpPr>
          <p:spPr>
            <a:xfrm rot="1638541">
              <a:off x="9013038" y="4493166"/>
              <a:ext cx="225087" cy="299413"/>
            </a:xfrm>
            <a:custGeom>
              <a:avLst/>
              <a:gdLst>
                <a:gd name="connsiteX0" fmla="*/ 53281 w 205874"/>
                <a:gd name="connsiteY0" fmla="*/ 0 h 251845"/>
                <a:gd name="connsiteX1" fmla="*/ 205874 w 205874"/>
                <a:gd name="connsiteY1" fmla="*/ 0 h 251845"/>
                <a:gd name="connsiteX2" fmla="*/ 205874 w 205874"/>
                <a:gd name="connsiteY2" fmla="*/ 251845 h 251845"/>
                <a:gd name="connsiteX3" fmla="*/ 53281 w 205874"/>
                <a:gd name="connsiteY3" fmla="*/ 251845 h 251845"/>
                <a:gd name="connsiteX4" fmla="*/ 53281 w 205874"/>
                <a:gd name="connsiteY4" fmla="*/ 164924 h 251845"/>
                <a:gd name="connsiteX5" fmla="*/ 0 w 205874"/>
                <a:gd name="connsiteY5" fmla="*/ 164924 h 251845"/>
                <a:gd name="connsiteX6" fmla="*/ 0 w 205874"/>
                <a:gd name="connsiteY6" fmla="*/ 809 h 251845"/>
                <a:gd name="connsiteX7" fmla="*/ 53281 w 205874"/>
                <a:gd name="connsiteY7" fmla="*/ 809 h 2518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05874" h="251845">
                  <a:moveTo>
                    <a:pt x="53281" y="0"/>
                  </a:moveTo>
                  <a:lnTo>
                    <a:pt x="205874" y="0"/>
                  </a:lnTo>
                  <a:lnTo>
                    <a:pt x="205874" y="251845"/>
                  </a:lnTo>
                  <a:lnTo>
                    <a:pt x="53281" y="251845"/>
                  </a:lnTo>
                  <a:lnTo>
                    <a:pt x="53281" y="164924"/>
                  </a:lnTo>
                  <a:lnTo>
                    <a:pt x="0" y="164924"/>
                  </a:lnTo>
                  <a:lnTo>
                    <a:pt x="0" y="809"/>
                  </a:lnTo>
                  <a:lnTo>
                    <a:pt x="53281" y="809"/>
                  </a:lnTo>
                  <a:close/>
                </a:path>
              </a:pathLst>
            </a:custGeom>
            <a:solidFill>
              <a:srgbClr val="FFFF00"/>
            </a:solidFill>
            <a:ln w="9525">
              <a:solidFill>
                <a:schemeClr val="tx1"/>
              </a:solidFill>
            </a:ln>
            <a:effectLst>
              <a:outerShdw blurRad="50800" dist="38100" dir="13500000" algn="br" rotWithShape="0">
                <a:prstClr val="black"/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8" name="正方形/長方形 127"/>
            <p:cNvSpPr/>
            <p:nvPr/>
          </p:nvSpPr>
          <p:spPr>
            <a:xfrm rot="1555882">
              <a:off x="9533576" y="4864616"/>
              <a:ext cx="175144" cy="243814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</a:ln>
            <a:effectLst>
              <a:outerShdw blurRad="50800" dist="38100" dir="13500000" algn="br" rotWithShape="0">
                <a:prstClr val="black"/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9" name="フリーフォーム 128"/>
            <p:cNvSpPr/>
            <p:nvPr/>
          </p:nvSpPr>
          <p:spPr>
            <a:xfrm>
              <a:off x="7696844" y="3852716"/>
              <a:ext cx="1157931" cy="917138"/>
            </a:xfrm>
            <a:custGeom>
              <a:avLst/>
              <a:gdLst>
                <a:gd name="connsiteX0" fmla="*/ 166796 w 973970"/>
                <a:gd name="connsiteY0" fmla="*/ 0 h 771432"/>
                <a:gd name="connsiteX1" fmla="*/ 0 w 973970"/>
                <a:gd name="connsiteY1" fmla="*/ 309764 h 771432"/>
                <a:gd name="connsiteX2" fmla="*/ 32763 w 973970"/>
                <a:gd name="connsiteY2" fmla="*/ 393162 h 771432"/>
                <a:gd name="connsiteX3" fmla="*/ 783345 w 973970"/>
                <a:gd name="connsiteY3" fmla="*/ 771432 h 771432"/>
                <a:gd name="connsiteX4" fmla="*/ 973970 w 973970"/>
                <a:gd name="connsiteY4" fmla="*/ 399119 h 771432"/>
                <a:gd name="connsiteX5" fmla="*/ 166796 w 973970"/>
                <a:gd name="connsiteY5" fmla="*/ 0 h 7714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973970" h="771432">
                  <a:moveTo>
                    <a:pt x="166796" y="0"/>
                  </a:moveTo>
                  <a:lnTo>
                    <a:pt x="0" y="309764"/>
                  </a:lnTo>
                  <a:lnTo>
                    <a:pt x="32763" y="393162"/>
                  </a:lnTo>
                  <a:lnTo>
                    <a:pt x="783345" y="771432"/>
                  </a:lnTo>
                  <a:lnTo>
                    <a:pt x="973970" y="399119"/>
                  </a:lnTo>
                  <a:lnTo>
                    <a:pt x="166796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0" name="フリーフォーム 139"/>
            <p:cNvSpPr/>
            <p:nvPr/>
          </p:nvSpPr>
          <p:spPr>
            <a:xfrm>
              <a:off x="753745" y="1782675"/>
              <a:ext cx="11371742" cy="3156961"/>
            </a:xfrm>
            <a:custGeom>
              <a:avLst/>
              <a:gdLst>
                <a:gd name="connsiteX0" fmla="*/ 0 w 9565105"/>
                <a:gd name="connsiteY0" fmla="*/ 613611 h 2646947"/>
                <a:gd name="connsiteX1" fmla="*/ 553452 w 9565105"/>
                <a:gd name="connsiteY1" fmla="*/ 577516 h 2646947"/>
                <a:gd name="connsiteX2" fmla="*/ 1106905 w 9565105"/>
                <a:gd name="connsiteY2" fmla="*/ 312821 h 2646947"/>
                <a:gd name="connsiteX3" fmla="*/ 1949115 w 9565105"/>
                <a:gd name="connsiteY3" fmla="*/ 264695 h 2646947"/>
                <a:gd name="connsiteX4" fmla="*/ 2502568 w 9565105"/>
                <a:gd name="connsiteY4" fmla="*/ 0 h 2646947"/>
                <a:gd name="connsiteX5" fmla="*/ 4150894 w 9565105"/>
                <a:gd name="connsiteY5" fmla="*/ 673768 h 2646947"/>
                <a:gd name="connsiteX6" fmla="*/ 4776536 w 9565105"/>
                <a:gd name="connsiteY6" fmla="*/ 1215190 h 2646947"/>
                <a:gd name="connsiteX7" fmla="*/ 5895473 w 9565105"/>
                <a:gd name="connsiteY7" fmla="*/ 1528011 h 2646947"/>
                <a:gd name="connsiteX8" fmla="*/ 8217568 w 9565105"/>
                <a:gd name="connsiteY8" fmla="*/ 2646947 h 2646947"/>
                <a:gd name="connsiteX9" fmla="*/ 8578515 w 9565105"/>
                <a:gd name="connsiteY9" fmla="*/ 2634916 h 2646947"/>
                <a:gd name="connsiteX10" fmla="*/ 9565105 w 9565105"/>
                <a:gd name="connsiteY10" fmla="*/ 1913021 h 2646947"/>
                <a:gd name="connsiteX0" fmla="*/ 0 w 9565105"/>
                <a:gd name="connsiteY0" fmla="*/ 613611 h 2646947"/>
                <a:gd name="connsiteX1" fmla="*/ 540752 w 9565105"/>
                <a:gd name="connsiteY1" fmla="*/ 581749 h 2646947"/>
                <a:gd name="connsiteX2" fmla="*/ 1106905 w 9565105"/>
                <a:gd name="connsiteY2" fmla="*/ 312821 h 2646947"/>
                <a:gd name="connsiteX3" fmla="*/ 1949115 w 9565105"/>
                <a:gd name="connsiteY3" fmla="*/ 264695 h 2646947"/>
                <a:gd name="connsiteX4" fmla="*/ 2502568 w 9565105"/>
                <a:gd name="connsiteY4" fmla="*/ 0 h 2646947"/>
                <a:gd name="connsiteX5" fmla="*/ 4150894 w 9565105"/>
                <a:gd name="connsiteY5" fmla="*/ 673768 h 2646947"/>
                <a:gd name="connsiteX6" fmla="*/ 4776536 w 9565105"/>
                <a:gd name="connsiteY6" fmla="*/ 1215190 h 2646947"/>
                <a:gd name="connsiteX7" fmla="*/ 5895473 w 9565105"/>
                <a:gd name="connsiteY7" fmla="*/ 1528011 h 2646947"/>
                <a:gd name="connsiteX8" fmla="*/ 8217568 w 9565105"/>
                <a:gd name="connsiteY8" fmla="*/ 2646947 h 2646947"/>
                <a:gd name="connsiteX9" fmla="*/ 8578515 w 9565105"/>
                <a:gd name="connsiteY9" fmla="*/ 2634916 h 2646947"/>
                <a:gd name="connsiteX10" fmla="*/ 9565105 w 9565105"/>
                <a:gd name="connsiteY10" fmla="*/ 1913021 h 2646947"/>
                <a:gd name="connsiteX0" fmla="*/ 0 w 9565105"/>
                <a:gd name="connsiteY0" fmla="*/ 613611 h 2646947"/>
                <a:gd name="connsiteX1" fmla="*/ 540752 w 9565105"/>
                <a:gd name="connsiteY1" fmla="*/ 581749 h 2646947"/>
                <a:gd name="connsiteX2" fmla="*/ 1089972 w 9565105"/>
                <a:gd name="connsiteY2" fmla="*/ 321288 h 2646947"/>
                <a:gd name="connsiteX3" fmla="*/ 1949115 w 9565105"/>
                <a:gd name="connsiteY3" fmla="*/ 264695 h 2646947"/>
                <a:gd name="connsiteX4" fmla="*/ 2502568 w 9565105"/>
                <a:gd name="connsiteY4" fmla="*/ 0 h 2646947"/>
                <a:gd name="connsiteX5" fmla="*/ 4150894 w 9565105"/>
                <a:gd name="connsiteY5" fmla="*/ 673768 h 2646947"/>
                <a:gd name="connsiteX6" fmla="*/ 4776536 w 9565105"/>
                <a:gd name="connsiteY6" fmla="*/ 1215190 h 2646947"/>
                <a:gd name="connsiteX7" fmla="*/ 5895473 w 9565105"/>
                <a:gd name="connsiteY7" fmla="*/ 1528011 h 2646947"/>
                <a:gd name="connsiteX8" fmla="*/ 8217568 w 9565105"/>
                <a:gd name="connsiteY8" fmla="*/ 2646947 h 2646947"/>
                <a:gd name="connsiteX9" fmla="*/ 8578515 w 9565105"/>
                <a:gd name="connsiteY9" fmla="*/ 2634916 h 2646947"/>
                <a:gd name="connsiteX10" fmla="*/ 9565105 w 9565105"/>
                <a:gd name="connsiteY10" fmla="*/ 1913021 h 2646947"/>
                <a:gd name="connsiteX0" fmla="*/ 0 w 9565105"/>
                <a:gd name="connsiteY0" fmla="*/ 613611 h 2646947"/>
                <a:gd name="connsiteX1" fmla="*/ 540752 w 9565105"/>
                <a:gd name="connsiteY1" fmla="*/ 581749 h 2646947"/>
                <a:gd name="connsiteX2" fmla="*/ 1089972 w 9565105"/>
                <a:gd name="connsiteY2" fmla="*/ 321288 h 2646947"/>
                <a:gd name="connsiteX3" fmla="*/ 1932182 w 9565105"/>
                <a:gd name="connsiteY3" fmla="*/ 277395 h 2646947"/>
                <a:gd name="connsiteX4" fmla="*/ 2502568 w 9565105"/>
                <a:gd name="connsiteY4" fmla="*/ 0 h 2646947"/>
                <a:gd name="connsiteX5" fmla="*/ 4150894 w 9565105"/>
                <a:gd name="connsiteY5" fmla="*/ 673768 h 2646947"/>
                <a:gd name="connsiteX6" fmla="*/ 4776536 w 9565105"/>
                <a:gd name="connsiteY6" fmla="*/ 1215190 h 2646947"/>
                <a:gd name="connsiteX7" fmla="*/ 5895473 w 9565105"/>
                <a:gd name="connsiteY7" fmla="*/ 1528011 h 2646947"/>
                <a:gd name="connsiteX8" fmla="*/ 8217568 w 9565105"/>
                <a:gd name="connsiteY8" fmla="*/ 2646947 h 2646947"/>
                <a:gd name="connsiteX9" fmla="*/ 8578515 w 9565105"/>
                <a:gd name="connsiteY9" fmla="*/ 2634916 h 2646947"/>
                <a:gd name="connsiteX10" fmla="*/ 9565105 w 9565105"/>
                <a:gd name="connsiteY10" fmla="*/ 1913021 h 2646947"/>
                <a:gd name="connsiteX0" fmla="*/ 0 w 9565105"/>
                <a:gd name="connsiteY0" fmla="*/ 613611 h 2646947"/>
                <a:gd name="connsiteX1" fmla="*/ 540752 w 9565105"/>
                <a:gd name="connsiteY1" fmla="*/ 581749 h 2646947"/>
                <a:gd name="connsiteX2" fmla="*/ 1089972 w 9565105"/>
                <a:gd name="connsiteY2" fmla="*/ 321288 h 2646947"/>
                <a:gd name="connsiteX3" fmla="*/ 1932182 w 9565105"/>
                <a:gd name="connsiteY3" fmla="*/ 277395 h 2646947"/>
                <a:gd name="connsiteX4" fmla="*/ 2502568 w 9565105"/>
                <a:gd name="connsiteY4" fmla="*/ 0 h 2646947"/>
                <a:gd name="connsiteX5" fmla="*/ 4188994 w 9565105"/>
                <a:gd name="connsiteY5" fmla="*/ 690701 h 2646947"/>
                <a:gd name="connsiteX6" fmla="*/ 4776536 w 9565105"/>
                <a:gd name="connsiteY6" fmla="*/ 1215190 h 2646947"/>
                <a:gd name="connsiteX7" fmla="*/ 5895473 w 9565105"/>
                <a:gd name="connsiteY7" fmla="*/ 1528011 h 2646947"/>
                <a:gd name="connsiteX8" fmla="*/ 8217568 w 9565105"/>
                <a:gd name="connsiteY8" fmla="*/ 2646947 h 2646947"/>
                <a:gd name="connsiteX9" fmla="*/ 8578515 w 9565105"/>
                <a:gd name="connsiteY9" fmla="*/ 2634916 h 2646947"/>
                <a:gd name="connsiteX10" fmla="*/ 9565105 w 9565105"/>
                <a:gd name="connsiteY10" fmla="*/ 1913021 h 2646947"/>
                <a:gd name="connsiteX0" fmla="*/ 0 w 9565105"/>
                <a:gd name="connsiteY0" fmla="*/ 613611 h 2646947"/>
                <a:gd name="connsiteX1" fmla="*/ 540752 w 9565105"/>
                <a:gd name="connsiteY1" fmla="*/ 581749 h 2646947"/>
                <a:gd name="connsiteX2" fmla="*/ 1089972 w 9565105"/>
                <a:gd name="connsiteY2" fmla="*/ 321288 h 2646947"/>
                <a:gd name="connsiteX3" fmla="*/ 1932182 w 9565105"/>
                <a:gd name="connsiteY3" fmla="*/ 277395 h 2646947"/>
                <a:gd name="connsiteX4" fmla="*/ 2502568 w 9565105"/>
                <a:gd name="connsiteY4" fmla="*/ 0 h 2646947"/>
                <a:gd name="connsiteX5" fmla="*/ 4188994 w 9565105"/>
                <a:gd name="connsiteY5" fmla="*/ 690701 h 2646947"/>
                <a:gd name="connsiteX6" fmla="*/ 4810403 w 9565105"/>
                <a:gd name="connsiteY6" fmla="*/ 1236357 h 2646947"/>
                <a:gd name="connsiteX7" fmla="*/ 5895473 w 9565105"/>
                <a:gd name="connsiteY7" fmla="*/ 1528011 h 2646947"/>
                <a:gd name="connsiteX8" fmla="*/ 8217568 w 9565105"/>
                <a:gd name="connsiteY8" fmla="*/ 2646947 h 2646947"/>
                <a:gd name="connsiteX9" fmla="*/ 8578515 w 9565105"/>
                <a:gd name="connsiteY9" fmla="*/ 2634916 h 2646947"/>
                <a:gd name="connsiteX10" fmla="*/ 9565105 w 9565105"/>
                <a:gd name="connsiteY10" fmla="*/ 1913021 h 2646947"/>
                <a:gd name="connsiteX0" fmla="*/ 0 w 9565105"/>
                <a:gd name="connsiteY0" fmla="*/ 613611 h 2646947"/>
                <a:gd name="connsiteX1" fmla="*/ 540752 w 9565105"/>
                <a:gd name="connsiteY1" fmla="*/ 581749 h 2646947"/>
                <a:gd name="connsiteX2" fmla="*/ 1089972 w 9565105"/>
                <a:gd name="connsiteY2" fmla="*/ 321288 h 2646947"/>
                <a:gd name="connsiteX3" fmla="*/ 1932182 w 9565105"/>
                <a:gd name="connsiteY3" fmla="*/ 277395 h 2646947"/>
                <a:gd name="connsiteX4" fmla="*/ 2502568 w 9565105"/>
                <a:gd name="connsiteY4" fmla="*/ 0 h 2646947"/>
                <a:gd name="connsiteX5" fmla="*/ 4210161 w 9565105"/>
                <a:gd name="connsiteY5" fmla="*/ 699168 h 2646947"/>
                <a:gd name="connsiteX6" fmla="*/ 4810403 w 9565105"/>
                <a:gd name="connsiteY6" fmla="*/ 1236357 h 2646947"/>
                <a:gd name="connsiteX7" fmla="*/ 5895473 w 9565105"/>
                <a:gd name="connsiteY7" fmla="*/ 1528011 h 2646947"/>
                <a:gd name="connsiteX8" fmla="*/ 8217568 w 9565105"/>
                <a:gd name="connsiteY8" fmla="*/ 2646947 h 2646947"/>
                <a:gd name="connsiteX9" fmla="*/ 8578515 w 9565105"/>
                <a:gd name="connsiteY9" fmla="*/ 2634916 h 2646947"/>
                <a:gd name="connsiteX10" fmla="*/ 9565105 w 9565105"/>
                <a:gd name="connsiteY10" fmla="*/ 1913021 h 2646947"/>
                <a:gd name="connsiteX0" fmla="*/ 0 w 9565105"/>
                <a:gd name="connsiteY0" fmla="*/ 613611 h 2646947"/>
                <a:gd name="connsiteX1" fmla="*/ 540752 w 9565105"/>
                <a:gd name="connsiteY1" fmla="*/ 581749 h 2646947"/>
                <a:gd name="connsiteX2" fmla="*/ 1089972 w 9565105"/>
                <a:gd name="connsiteY2" fmla="*/ 321288 h 2646947"/>
                <a:gd name="connsiteX3" fmla="*/ 1932182 w 9565105"/>
                <a:gd name="connsiteY3" fmla="*/ 277395 h 2646947"/>
                <a:gd name="connsiteX4" fmla="*/ 2502568 w 9565105"/>
                <a:gd name="connsiteY4" fmla="*/ 0 h 2646947"/>
                <a:gd name="connsiteX5" fmla="*/ 4210161 w 9565105"/>
                <a:gd name="connsiteY5" fmla="*/ 699168 h 2646947"/>
                <a:gd name="connsiteX6" fmla="*/ 4810403 w 9565105"/>
                <a:gd name="connsiteY6" fmla="*/ 1232124 h 2646947"/>
                <a:gd name="connsiteX7" fmla="*/ 5895473 w 9565105"/>
                <a:gd name="connsiteY7" fmla="*/ 1528011 h 2646947"/>
                <a:gd name="connsiteX8" fmla="*/ 8217568 w 9565105"/>
                <a:gd name="connsiteY8" fmla="*/ 2646947 h 2646947"/>
                <a:gd name="connsiteX9" fmla="*/ 8578515 w 9565105"/>
                <a:gd name="connsiteY9" fmla="*/ 2634916 h 2646947"/>
                <a:gd name="connsiteX10" fmla="*/ 9565105 w 9565105"/>
                <a:gd name="connsiteY10" fmla="*/ 1913021 h 2646947"/>
                <a:gd name="connsiteX0" fmla="*/ 0 w 9565105"/>
                <a:gd name="connsiteY0" fmla="*/ 613611 h 2646947"/>
                <a:gd name="connsiteX1" fmla="*/ 540752 w 9565105"/>
                <a:gd name="connsiteY1" fmla="*/ 581749 h 2646947"/>
                <a:gd name="connsiteX2" fmla="*/ 1089972 w 9565105"/>
                <a:gd name="connsiteY2" fmla="*/ 321288 h 2646947"/>
                <a:gd name="connsiteX3" fmla="*/ 1932182 w 9565105"/>
                <a:gd name="connsiteY3" fmla="*/ 277395 h 2646947"/>
                <a:gd name="connsiteX4" fmla="*/ 2502568 w 9565105"/>
                <a:gd name="connsiteY4" fmla="*/ 0 h 2646947"/>
                <a:gd name="connsiteX5" fmla="*/ 4210161 w 9565105"/>
                <a:gd name="connsiteY5" fmla="*/ 699168 h 2646947"/>
                <a:gd name="connsiteX6" fmla="*/ 4810403 w 9565105"/>
                <a:gd name="connsiteY6" fmla="*/ 1232124 h 2646947"/>
                <a:gd name="connsiteX7" fmla="*/ 5908173 w 9565105"/>
                <a:gd name="connsiteY7" fmla="*/ 1532245 h 2646947"/>
                <a:gd name="connsiteX8" fmla="*/ 8217568 w 9565105"/>
                <a:gd name="connsiteY8" fmla="*/ 2646947 h 2646947"/>
                <a:gd name="connsiteX9" fmla="*/ 8578515 w 9565105"/>
                <a:gd name="connsiteY9" fmla="*/ 2634916 h 2646947"/>
                <a:gd name="connsiteX10" fmla="*/ 9565105 w 9565105"/>
                <a:gd name="connsiteY10" fmla="*/ 1913021 h 2646947"/>
                <a:gd name="connsiteX0" fmla="*/ 0 w 9565105"/>
                <a:gd name="connsiteY0" fmla="*/ 613611 h 2655413"/>
                <a:gd name="connsiteX1" fmla="*/ 540752 w 9565105"/>
                <a:gd name="connsiteY1" fmla="*/ 581749 h 2655413"/>
                <a:gd name="connsiteX2" fmla="*/ 1089972 w 9565105"/>
                <a:gd name="connsiteY2" fmla="*/ 321288 h 2655413"/>
                <a:gd name="connsiteX3" fmla="*/ 1932182 w 9565105"/>
                <a:gd name="connsiteY3" fmla="*/ 277395 h 2655413"/>
                <a:gd name="connsiteX4" fmla="*/ 2502568 w 9565105"/>
                <a:gd name="connsiteY4" fmla="*/ 0 h 2655413"/>
                <a:gd name="connsiteX5" fmla="*/ 4210161 w 9565105"/>
                <a:gd name="connsiteY5" fmla="*/ 699168 h 2655413"/>
                <a:gd name="connsiteX6" fmla="*/ 4810403 w 9565105"/>
                <a:gd name="connsiteY6" fmla="*/ 1232124 h 2655413"/>
                <a:gd name="connsiteX7" fmla="*/ 5908173 w 9565105"/>
                <a:gd name="connsiteY7" fmla="*/ 1532245 h 2655413"/>
                <a:gd name="connsiteX8" fmla="*/ 8230268 w 9565105"/>
                <a:gd name="connsiteY8" fmla="*/ 2655413 h 2655413"/>
                <a:gd name="connsiteX9" fmla="*/ 8578515 w 9565105"/>
                <a:gd name="connsiteY9" fmla="*/ 2634916 h 2655413"/>
                <a:gd name="connsiteX10" fmla="*/ 9565105 w 9565105"/>
                <a:gd name="connsiteY10" fmla="*/ 1913021 h 2655413"/>
                <a:gd name="connsiteX0" fmla="*/ 0 w 9565105"/>
                <a:gd name="connsiteY0" fmla="*/ 613611 h 2655413"/>
                <a:gd name="connsiteX1" fmla="*/ 540752 w 9565105"/>
                <a:gd name="connsiteY1" fmla="*/ 581749 h 2655413"/>
                <a:gd name="connsiteX2" fmla="*/ 1089972 w 9565105"/>
                <a:gd name="connsiteY2" fmla="*/ 321288 h 2655413"/>
                <a:gd name="connsiteX3" fmla="*/ 1932182 w 9565105"/>
                <a:gd name="connsiteY3" fmla="*/ 277395 h 2655413"/>
                <a:gd name="connsiteX4" fmla="*/ 2502568 w 9565105"/>
                <a:gd name="connsiteY4" fmla="*/ 0 h 2655413"/>
                <a:gd name="connsiteX5" fmla="*/ 4210161 w 9565105"/>
                <a:gd name="connsiteY5" fmla="*/ 699168 h 2655413"/>
                <a:gd name="connsiteX6" fmla="*/ 4810403 w 9565105"/>
                <a:gd name="connsiteY6" fmla="*/ 1232124 h 2655413"/>
                <a:gd name="connsiteX7" fmla="*/ 5908173 w 9565105"/>
                <a:gd name="connsiteY7" fmla="*/ 1532245 h 2655413"/>
                <a:gd name="connsiteX8" fmla="*/ 8230268 w 9565105"/>
                <a:gd name="connsiteY8" fmla="*/ 2655413 h 2655413"/>
                <a:gd name="connsiteX9" fmla="*/ 8557348 w 9565105"/>
                <a:gd name="connsiteY9" fmla="*/ 2643383 h 2655413"/>
                <a:gd name="connsiteX10" fmla="*/ 9565105 w 9565105"/>
                <a:gd name="connsiteY10" fmla="*/ 1913021 h 26554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9565105" h="2655413">
                  <a:moveTo>
                    <a:pt x="0" y="613611"/>
                  </a:moveTo>
                  <a:lnTo>
                    <a:pt x="540752" y="581749"/>
                  </a:lnTo>
                  <a:lnTo>
                    <a:pt x="1089972" y="321288"/>
                  </a:lnTo>
                  <a:lnTo>
                    <a:pt x="1932182" y="277395"/>
                  </a:lnTo>
                  <a:lnTo>
                    <a:pt x="2502568" y="0"/>
                  </a:lnTo>
                  <a:lnTo>
                    <a:pt x="4210161" y="699168"/>
                  </a:lnTo>
                  <a:lnTo>
                    <a:pt x="4810403" y="1232124"/>
                  </a:lnTo>
                  <a:lnTo>
                    <a:pt x="5908173" y="1532245"/>
                  </a:lnTo>
                  <a:lnTo>
                    <a:pt x="8230268" y="2655413"/>
                  </a:lnTo>
                  <a:lnTo>
                    <a:pt x="8557348" y="2643383"/>
                  </a:lnTo>
                  <a:lnTo>
                    <a:pt x="9565105" y="1913021"/>
                  </a:lnTo>
                </a:path>
              </a:pathLst>
            </a:custGeom>
            <a:noFill/>
            <a:ln w="63500" cap="rnd" cmpd="sng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1" name="フリーフォーム 130"/>
            <p:cNvSpPr/>
            <p:nvPr/>
          </p:nvSpPr>
          <p:spPr>
            <a:xfrm>
              <a:off x="756385" y="1818461"/>
              <a:ext cx="11371742" cy="3146896"/>
            </a:xfrm>
            <a:custGeom>
              <a:avLst/>
              <a:gdLst>
                <a:gd name="connsiteX0" fmla="*/ 0 w 9565105"/>
                <a:gd name="connsiteY0" fmla="*/ 613611 h 2646947"/>
                <a:gd name="connsiteX1" fmla="*/ 553452 w 9565105"/>
                <a:gd name="connsiteY1" fmla="*/ 577516 h 2646947"/>
                <a:gd name="connsiteX2" fmla="*/ 1106905 w 9565105"/>
                <a:gd name="connsiteY2" fmla="*/ 312821 h 2646947"/>
                <a:gd name="connsiteX3" fmla="*/ 1949115 w 9565105"/>
                <a:gd name="connsiteY3" fmla="*/ 264695 h 2646947"/>
                <a:gd name="connsiteX4" fmla="*/ 2502568 w 9565105"/>
                <a:gd name="connsiteY4" fmla="*/ 0 h 2646947"/>
                <a:gd name="connsiteX5" fmla="*/ 4150894 w 9565105"/>
                <a:gd name="connsiteY5" fmla="*/ 673768 h 2646947"/>
                <a:gd name="connsiteX6" fmla="*/ 4776536 w 9565105"/>
                <a:gd name="connsiteY6" fmla="*/ 1215190 h 2646947"/>
                <a:gd name="connsiteX7" fmla="*/ 5895473 w 9565105"/>
                <a:gd name="connsiteY7" fmla="*/ 1528011 h 2646947"/>
                <a:gd name="connsiteX8" fmla="*/ 8217568 w 9565105"/>
                <a:gd name="connsiteY8" fmla="*/ 2646947 h 2646947"/>
                <a:gd name="connsiteX9" fmla="*/ 8578515 w 9565105"/>
                <a:gd name="connsiteY9" fmla="*/ 2634916 h 2646947"/>
                <a:gd name="connsiteX10" fmla="*/ 9565105 w 9565105"/>
                <a:gd name="connsiteY10" fmla="*/ 1913021 h 2646947"/>
                <a:gd name="connsiteX0" fmla="*/ 0 w 9565105"/>
                <a:gd name="connsiteY0" fmla="*/ 613611 h 2646947"/>
                <a:gd name="connsiteX1" fmla="*/ 553452 w 9565105"/>
                <a:gd name="connsiteY1" fmla="*/ 577516 h 2646947"/>
                <a:gd name="connsiteX2" fmla="*/ 1106905 w 9565105"/>
                <a:gd name="connsiteY2" fmla="*/ 312821 h 2646947"/>
                <a:gd name="connsiteX3" fmla="*/ 1949115 w 9565105"/>
                <a:gd name="connsiteY3" fmla="*/ 264695 h 2646947"/>
                <a:gd name="connsiteX4" fmla="*/ 2502568 w 9565105"/>
                <a:gd name="connsiteY4" fmla="*/ 0 h 2646947"/>
                <a:gd name="connsiteX5" fmla="*/ 4150894 w 9565105"/>
                <a:gd name="connsiteY5" fmla="*/ 673768 h 2646947"/>
                <a:gd name="connsiteX6" fmla="*/ 4776536 w 9565105"/>
                <a:gd name="connsiteY6" fmla="*/ 1215190 h 2646947"/>
                <a:gd name="connsiteX7" fmla="*/ 5895473 w 9565105"/>
                <a:gd name="connsiteY7" fmla="*/ 1528011 h 2646947"/>
                <a:gd name="connsiteX8" fmla="*/ 8217568 w 9565105"/>
                <a:gd name="connsiteY8" fmla="*/ 2646947 h 2646947"/>
                <a:gd name="connsiteX9" fmla="*/ 8578515 w 9565105"/>
                <a:gd name="connsiteY9" fmla="*/ 2634916 h 2646947"/>
                <a:gd name="connsiteX10" fmla="*/ 9565105 w 9565105"/>
                <a:gd name="connsiteY10" fmla="*/ 1913021 h 26469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9565105" h="2646947">
                  <a:moveTo>
                    <a:pt x="0" y="613611"/>
                  </a:moveTo>
                  <a:lnTo>
                    <a:pt x="553452" y="577516"/>
                  </a:lnTo>
                  <a:lnTo>
                    <a:pt x="1106905" y="312821"/>
                  </a:lnTo>
                  <a:lnTo>
                    <a:pt x="1949115" y="264695"/>
                  </a:lnTo>
                  <a:lnTo>
                    <a:pt x="2502568" y="0"/>
                  </a:lnTo>
                  <a:lnTo>
                    <a:pt x="4150894" y="673768"/>
                  </a:lnTo>
                  <a:lnTo>
                    <a:pt x="4776536" y="1215190"/>
                  </a:lnTo>
                  <a:lnTo>
                    <a:pt x="5895473" y="1528011"/>
                  </a:lnTo>
                  <a:lnTo>
                    <a:pt x="8217568" y="2646947"/>
                  </a:lnTo>
                  <a:lnTo>
                    <a:pt x="8578515" y="2634916"/>
                  </a:lnTo>
                  <a:lnTo>
                    <a:pt x="9565105" y="1913021"/>
                  </a:lnTo>
                </a:path>
              </a:pathLst>
            </a:custGeom>
            <a:noFill/>
            <a:ln w="9525" cap="rnd"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6" name="フリーフォーム 135"/>
            <p:cNvSpPr/>
            <p:nvPr/>
          </p:nvSpPr>
          <p:spPr>
            <a:xfrm>
              <a:off x="751616" y="2468238"/>
              <a:ext cx="0" cy="80526"/>
            </a:xfrm>
            <a:custGeom>
              <a:avLst/>
              <a:gdLst>
                <a:gd name="connsiteX0" fmla="*/ 0 w 0"/>
                <a:gd name="connsiteY0" fmla="*/ 0 h 67733"/>
                <a:gd name="connsiteX1" fmla="*/ 0 w 0"/>
                <a:gd name="connsiteY1" fmla="*/ 67733 h 677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h="67733">
                  <a:moveTo>
                    <a:pt x="0" y="0"/>
                  </a:moveTo>
                  <a:lnTo>
                    <a:pt x="0" y="67733"/>
                  </a:lnTo>
                </a:path>
              </a:pathLst>
            </a:custGeom>
            <a:noFill/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9" name="フリーフォーム 138"/>
            <p:cNvSpPr/>
            <p:nvPr/>
          </p:nvSpPr>
          <p:spPr>
            <a:xfrm>
              <a:off x="12126006" y="4013342"/>
              <a:ext cx="5034" cy="75494"/>
            </a:xfrm>
            <a:custGeom>
              <a:avLst/>
              <a:gdLst>
                <a:gd name="connsiteX0" fmla="*/ 4234 w 4234"/>
                <a:gd name="connsiteY0" fmla="*/ 0 h 63500"/>
                <a:gd name="connsiteX1" fmla="*/ 0 w 4234"/>
                <a:gd name="connsiteY1" fmla="*/ 63500 h 63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234" h="63500">
                  <a:moveTo>
                    <a:pt x="4234" y="0"/>
                  </a:moveTo>
                  <a:lnTo>
                    <a:pt x="0" y="63500"/>
                  </a:lnTo>
                </a:path>
              </a:pathLst>
            </a:custGeom>
            <a:noFill/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2" name="フリーフォーム 131"/>
            <p:cNvSpPr/>
            <p:nvPr/>
          </p:nvSpPr>
          <p:spPr>
            <a:xfrm>
              <a:off x="751610" y="1742171"/>
              <a:ext cx="11371742" cy="3156961"/>
            </a:xfrm>
            <a:custGeom>
              <a:avLst/>
              <a:gdLst>
                <a:gd name="connsiteX0" fmla="*/ 0 w 9565105"/>
                <a:gd name="connsiteY0" fmla="*/ 613611 h 2646947"/>
                <a:gd name="connsiteX1" fmla="*/ 553452 w 9565105"/>
                <a:gd name="connsiteY1" fmla="*/ 577516 h 2646947"/>
                <a:gd name="connsiteX2" fmla="*/ 1106905 w 9565105"/>
                <a:gd name="connsiteY2" fmla="*/ 312821 h 2646947"/>
                <a:gd name="connsiteX3" fmla="*/ 1949115 w 9565105"/>
                <a:gd name="connsiteY3" fmla="*/ 264695 h 2646947"/>
                <a:gd name="connsiteX4" fmla="*/ 2502568 w 9565105"/>
                <a:gd name="connsiteY4" fmla="*/ 0 h 2646947"/>
                <a:gd name="connsiteX5" fmla="*/ 4150894 w 9565105"/>
                <a:gd name="connsiteY5" fmla="*/ 673768 h 2646947"/>
                <a:gd name="connsiteX6" fmla="*/ 4776536 w 9565105"/>
                <a:gd name="connsiteY6" fmla="*/ 1215190 h 2646947"/>
                <a:gd name="connsiteX7" fmla="*/ 5895473 w 9565105"/>
                <a:gd name="connsiteY7" fmla="*/ 1528011 h 2646947"/>
                <a:gd name="connsiteX8" fmla="*/ 8217568 w 9565105"/>
                <a:gd name="connsiteY8" fmla="*/ 2646947 h 2646947"/>
                <a:gd name="connsiteX9" fmla="*/ 8578515 w 9565105"/>
                <a:gd name="connsiteY9" fmla="*/ 2634916 h 2646947"/>
                <a:gd name="connsiteX10" fmla="*/ 9565105 w 9565105"/>
                <a:gd name="connsiteY10" fmla="*/ 1913021 h 2646947"/>
                <a:gd name="connsiteX0" fmla="*/ 0 w 9565105"/>
                <a:gd name="connsiteY0" fmla="*/ 613611 h 2646947"/>
                <a:gd name="connsiteX1" fmla="*/ 540752 w 9565105"/>
                <a:gd name="connsiteY1" fmla="*/ 581749 h 2646947"/>
                <a:gd name="connsiteX2" fmla="*/ 1106905 w 9565105"/>
                <a:gd name="connsiteY2" fmla="*/ 312821 h 2646947"/>
                <a:gd name="connsiteX3" fmla="*/ 1949115 w 9565105"/>
                <a:gd name="connsiteY3" fmla="*/ 264695 h 2646947"/>
                <a:gd name="connsiteX4" fmla="*/ 2502568 w 9565105"/>
                <a:gd name="connsiteY4" fmla="*/ 0 h 2646947"/>
                <a:gd name="connsiteX5" fmla="*/ 4150894 w 9565105"/>
                <a:gd name="connsiteY5" fmla="*/ 673768 h 2646947"/>
                <a:gd name="connsiteX6" fmla="*/ 4776536 w 9565105"/>
                <a:gd name="connsiteY6" fmla="*/ 1215190 h 2646947"/>
                <a:gd name="connsiteX7" fmla="*/ 5895473 w 9565105"/>
                <a:gd name="connsiteY7" fmla="*/ 1528011 h 2646947"/>
                <a:gd name="connsiteX8" fmla="*/ 8217568 w 9565105"/>
                <a:gd name="connsiteY8" fmla="*/ 2646947 h 2646947"/>
                <a:gd name="connsiteX9" fmla="*/ 8578515 w 9565105"/>
                <a:gd name="connsiteY9" fmla="*/ 2634916 h 2646947"/>
                <a:gd name="connsiteX10" fmla="*/ 9565105 w 9565105"/>
                <a:gd name="connsiteY10" fmla="*/ 1913021 h 2646947"/>
                <a:gd name="connsiteX0" fmla="*/ 0 w 9565105"/>
                <a:gd name="connsiteY0" fmla="*/ 613611 h 2646947"/>
                <a:gd name="connsiteX1" fmla="*/ 540752 w 9565105"/>
                <a:gd name="connsiteY1" fmla="*/ 581749 h 2646947"/>
                <a:gd name="connsiteX2" fmla="*/ 1089972 w 9565105"/>
                <a:gd name="connsiteY2" fmla="*/ 321288 h 2646947"/>
                <a:gd name="connsiteX3" fmla="*/ 1949115 w 9565105"/>
                <a:gd name="connsiteY3" fmla="*/ 264695 h 2646947"/>
                <a:gd name="connsiteX4" fmla="*/ 2502568 w 9565105"/>
                <a:gd name="connsiteY4" fmla="*/ 0 h 2646947"/>
                <a:gd name="connsiteX5" fmla="*/ 4150894 w 9565105"/>
                <a:gd name="connsiteY5" fmla="*/ 673768 h 2646947"/>
                <a:gd name="connsiteX6" fmla="*/ 4776536 w 9565105"/>
                <a:gd name="connsiteY6" fmla="*/ 1215190 h 2646947"/>
                <a:gd name="connsiteX7" fmla="*/ 5895473 w 9565105"/>
                <a:gd name="connsiteY7" fmla="*/ 1528011 h 2646947"/>
                <a:gd name="connsiteX8" fmla="*/ 8217568 w 9565105"/>
                <a:gd name="connsiteY8" fmla="*/ 2646947 h 2646947"/>
                <a:gd name="connsiteX9" fmla="*/ 8578515 w 9565105"/>
                <a:gd name="connsiteY9" fmla="*/ 2634916 h 2646947"/>
                <a:gd name="connsiteX10" fmla="*/ 9565105 w 9565105"/>
                <a:gd name="connsiteY10" fmla="*/ 1913021 h 2646947"/>
                <a:gd name="connsiteX0" fmla="*/ 0 w 9565105"/>
                <a:gd name="connsiteY0" fmla="*/ 613611 h 2646947"/>
                <a:gd name="connsiteX1" fmla="*/ 540752 w 9565105"/>
                <a:gd name="connsiteY1" fmla="*/ 581749 h 2646947"/>
                <a:gd name="connsiteX2" fmla="*/ 1089972 w 9565105"/>
                <a:gd name="connsiteY2" fmla="*/ 321288 h 2646947"/>
                <a:gd name="connsiteX3" fmla="*/ 1932182 w 9565105"/>
                <a:gd name="connsiteY3" fmla="*/ 277395 h 2646947"/>
                <a:gd name="connsiteX4" fmla="*/ 2502568 w 9565105"/>
                <a:gd name="connsiteY4" fmla="*/ 0 h 2646947"/>
                <a:gd name="connsiteX5" fmla="*/ 4150894 w 9565105"/>
                <a:gd name="connsiteY5" fmla="*/ 673768 h 2646947"/>
                <a:gd name="connsiteX6" fmla="*/ 4776536 w 9565105"/>
                <a:gd name="connsiteY6" fmla="*/ 1215190 h 2646947"/>
                <a:gd name="connsiteX7" fmla="*/ 5895473 w 9565105"/>
                <a:gd name="connsiteY7" fmla="*/ 1528011 h 2646947"/>
                <a:gd name="connsiteX8" fmla="*/ 8217568 w 9565105"/>
                <a:gd name="connsiteY8" fmla="*/ 2646947 h 2646947"/>
                <a:gd name="connsiteX9" fmla="*/ 8578515 w 9565105"/>
                <a:gd name="connsiteY9" fmla="*/ 2634916 h 2646947"/>
                <a:gd name="connsiteX10" fmla="*/ 9565105 w 9565105"/>
                <a:gd name="connsiteY10" fmla="*/ 1913021 h 2646947"/>
                <a:gd name="connsiteX0" fmla="*/ 0 w 9565105"/>
                <a:gd name="connsiteY0" fmla="*/ 613611 h 2646947"/>
                <a:gd name="connsiteX1" fmla="*/ 540752 w 9565105"/>
                <a:gd name="connsiteY1" fmla="*/ 581749 h 2646947"/>
                <a:gd name="connsiteX2" fmla="*/ 1089972 w 9565105"/>
                <a:gd name="connsiteY2" fmla="*/ 321288 h 2646947"/>
                <a:gd name="connsiteX3" fmla="*/ 1932182 w 9565105"/>
                <a:gd name="connsiteY3" fmla="*/ 277395 h 2646947"/>
                <a:gd name="connsiteX4" fmla="*/ 2502568 w 9565105"/>
                <a:gd name="connsiteY4" fmla="*/ 0 h 2646947"/>
                <a:gd name="connsiteX5" fmla="*/ 4188994 w 9565105"/>
                <a:gd name="connsiteY5" fmla="*/ 690701 h 2646947"/>
                <a:gd name="connsiteX6" fmla="*/ 4776536 w 9565105"/>
                <a:gd name="connsiteY6" fmla="*/ 1215190 h 2646947"/>
                <a:gd name="connsiteX7" fmla="*/ 5895473 w 9565105"/>
                <a:gd name="connsiteY7" fmla="*/ 1528011 h 2646947"/>
                <a:gd name="connsiteX8" fmla="*/ 8217568 w 9565105"/>
                <a:gd name="connsiteY8" fmla="*/ 2646947 h 2646947"/>
                <a:gd name="connsiteX9" fmla="*/ 8578515 w 9565105"/>
                <a:gd name="connsiteY9" fmla="*/ 2634916 h 2646947"/>
                <a:gd name="connsiteX10" fmla="*/ 9565105 w 9565105"/>
                <a:gd name="connsiteY10" fmla="*/ 1913021 h 2646947"/>
                <a:gd name="connsiteX0" fmla="*/ 0 w 9565105"/>
                <a:gd name="connsiteY0" fmla="*/ 613611 h 2646947"/>
                <a:gd name="connsiteX1" fmla="*/ 540752 w 9565105"/>
                <a:gd name="connsiteY1" fmla="*/ 581749 h 2646947"/>
                <a:gd name="connsiteX2" fmla="*/ 1089972 w 9565105"/>
                <a:gd name="connsiteY2" fmla="*/ 321288 h 2646947"/>
                <a:gd name="connsiteX3" fmla="*/ 1932182 w 9565105"/>
                <a:gd name="connsiteY3" fmla="*/ 277395 h 2646947"/>
                <a:gd name="connsiteX4" fmla="*/ 2502568 w 9565105"/>
                <a:gd name="connsiteY4" fmla="*/ 0 h 2646947"/>
                <a:gd name="connsiteX5" fmla="*/ 4188994 w 9565105"/>
                <a:gd name="connsiteY5" fmla="*/ 690701 h 2646947"/>
                <a:gd name="connsiteX6" fmla="*/ 4810403 w 9565105"/>
                <a:gd name="connsiteY6" fmla="*/ 1236357 h 2646947"/>
                <a:gd name="connsiteX7" fmla="*/ 5895473 w 9565105"/>
                <a:gd name="connsiteY7" fmla="*/ 1528011 h 2646947"/>
                <a:gd name="connsiteX8" fmla="*/ 8217568 w 9565105"/>
                <a:gd name="connsiteY8" fmla="*/ 2646947 h 2646947"/>
                <a:gd name="connsiteX9" fmla="*/ 8578515 w 9565105"/>
                <a:gd name="connsiteY9" fmla="*/ 2634916 h 2646947"/>
                <a:gd name="connsiteX10" fmla="*/ 9565105 w 9565105"/>
                <a:gd name="connsiteY10" fmla="*/ 1913021 h 2646947"/>
                <a:gd name="connsiteX0" fmla="*/ 0 w 9565105"/>
                <a:gd name="connsiteY0" fmla="*/ 613611 h 2646947"/>
                <a:gd name="connsiteX1" fmla="*/ 540752 w 9565105"/>
                <a:gd name="connsiteY1" fmla="*/ 581749 h 2646947"/>
                <a:gd name="connsiteX2" fmla="*/ 1089972 w 9565105"/>
                <a:gd name="connsiteY2" fmla="*/ 321288 h 2646947"/>
                <a:gd name="connsiteX3" fmla="*/ 1932182 w 9565105"/>
                <a:gd name="connsiteY3" fmla="*/ 277395 h 2646947"/>
                <a:gd name="connsiteX4" fmla="*/ 2502568 w 9565105"/>
                <a:gd name="connsiteY4" fmla="*/ 0 h 2646947"/>
                <a:gd name="connsiteX5" fmla="*/ 4210161 w 9565105"/>
                <a:gd name="connsiteY5" fmla="*/ 699168 h 2646947"/>
                <a:gd name="connsiteX6" fmla="*/ 4810403 w 9565105"/>
                <a:gd name="connsiteY6" fmla="*/ 1236357 h 2646947"/>
                <a:gd name="connsiteX7" fmla="*/ 5895473 w 9565105"/>
                <a:gd name="connsiteY7" fmla="*/ 1528011 h 2646947"/>
                <a:gd name="connsiteX8" fmla="*/ 8217568 w 9565105"/>
                <a:gd name="connsiteY8" fmla="*/ 2646947 h 2646947"/>
                <a:gd name="connsiteX9" fmla="*/ 8578515 w 9565105"/>
                <a:gd name="connsiteY9" fmla="*/ 2634916 h 2646947"/>
                <a:gd name="connsiteX10" fmla="*/ 9565105 w 9565105"/>
                <a:gd name="connsiteY10" fmla="*/ 1913021 h 2646947"/>
                <a:gd name="connsiteX0" fmla="*/ 0 w 9565105"/>
                <a:gd name="connsiteY0" fmla="*/ 613611 h 2646947"/>
                <a:gd name="connsiteX1" fmla="*/ 540752 w 9565105"/>
                <a:gd name="connsiteY1" fmla="*/ 581749 h 2646947"/>
                <a:gd name="connsiteX2" fmla="*/ 1089972 w 9565105"/>
                <a:gd name="connsiteY2" fmla="*/ 321288 h 2646947"/>
                <a:gd name="connsiteX3" fmla="*/ 1932182 w 9565105"/>
                <a:gd name="connsiteY3" fmla="*/ 277395 h 2646947"/>
                <a:gd name="connsiteX4" fmla="*/ 2502568 w 9565105"/>
                <a:gd name="connsiteY4" fmla="*/ 0 h 2646947"/>
                <a:gd name="connsiteX5" fmla="*/ 4210161 w 9565105"/>
                <a:gd name="connsiteY5" fmla="*/ 699168 h 2646947"/>
                <a:gd name="connsiteX6" fmla="*/ 4810403 w 9565105"/>
                <a:gd name="connsiteY6" fmla="*/ 1232124 h 2646947"/>
                <a:gd name="connsiteX7" fmla="*/ 5895473 w 9565105"/>
                <a:gd name="connsiteY7" fmla="*/ 1528011 h 2646947"/>
                <a:gd name="connsiteX8" fmla="*/ 8217568 w 9565105"/>
                <a:gd name="connsiteY8" fmla="*/ 2646947 h 2646947"/>
                <a:gd name="connsiteX9" fmla="*/ 8578515 w 9565105"/>
                <a:gd name="connsiteY9" fmla="*/ 2634916 h 2646947"/>
                <a:gd name="connsiteX10" fmla="*/ 9565105 w 9565105"/>
                <a:gd name="connsiteY10" fmla="*/ 1913021 h 2646947"/>
                <a:gd name="connsiteX0" fmla="*/ 0 w 9565105"/>
                <a:gd name="connsiteY0" fmla="*/ 613611 h 2646947"/>
                <a:gd name="connsiteX1" fmla="*/ 540752 w 9565105"/>
                <a:gd name="connsiteY1" fmla="*/ 581749 h 2646947"/>
                <a:gd name="connsiteX2" fmla="*/ 1089972 w 9565105"/>
                <a:gd name="connsiteY2" fmla="*/ 321288 h 2646947"/>
                <a:gd name="connsiteX3" fmla="*/ 1932182 w 9565105"/>
                <a:gd name="connsiteY3" fmla="*/ 277395 h 2646947"/>
                <a:gd name="connsiteX4" fmla="*/ 2502568 w 9565105"/>
                <a:gd name="connsiteY4" fmla="*/ 0 h 2646947"/>
                <a:gd name="connsiteX5" fmla="*/ 4210161 w 9565105"/>
                <a:gd name="connsiteY5" fmla="*/ 699168 h 2646947"/>
                <a:gd name="connsiteX6" fmla="*/ 4810403 w 9565105"/>
                <a:gd name="connsiteY6" fmla="*/ 1232124 h 2646947"/>
                <a:gd name="connsiteX7" fmla="*/ 5908173 w 9565105"/>
                <a:gd name="connsiteY7" fmla="*/ 1532245 h 2646947"/>
                <a:gd name="connsiteX8" fmla="*/ 8217568 w 9565105"/>
                <a:gd name="connsiteY8" fmla="*/ 2646947 h 2646947"/>
                <a:gd name="connsiteX9" fmla="*/ 8578515 w 9565105"/>
                <a:gd name="connsiteY9" fmla="*/ 2634916 h 2646947"/>
                <a:gd name="connsiteX10" fmla="*/ 9565105 w 9565105"/>
                <a:gd name="connsiteY10" fmla="*/ 1913021 h 2646947"/>
                <a:gd name="connsiteX0" fmla="*/ 0 w 9565105"/>
                <a:gd name="connsiteY0" fmla="*/ 613611 h 2655413"/>
                <a:gd name="connsiteX1" fmla="*/ 540752 w 9565105"/>
                <a:gd name="connsiteY1" fmla="*/ 581749 h 2655413"/>
                <a:gd name="connsiteX2" fmla="*/ 1089972 w 9565105"/>
                <a:gd name="connsiteY2" fmla="*/ 321288 h 2655413"/>
                <a:gd name="connsiteX3" fmla="*/ 1932182 w 9565105"/>
                <a:gd name="connsiteY3" fmla="*/ 277395 h 2655413"/>
                <a:gd name="connsiteX4" fmla="*/ 2502568 w 9565105"/>
                <a:gd name="connsiteY4" fmla="*/ 0 h 2655413"/>
                <a:gd name="connsiteX5" fmla="*/ 4210161 w 9565105"/>
                <a:gd name="connsiteY5" fmla="*/ 699168 h 2655413"/>
                <a:gd name="connsiteX6" fmla="*/ 4810403 w 9565105"/>
                <a:gd name="connsiteY6" fmla="*/ 1232124 h 2655413"/>
                <a:gd name="connsiteX7" fmla="*/ 5908173 w 9565105"/>
                <a:gd name="connsiteY7" fmla="*/ 1532245 h 2655413"/>
                <a:gd name="connsiteX8" fmla="*/ 8230268 w 9565105"/>
                <a:gd name="connsiteY8" fmla="*/ 2655413 h 2655413"/>
                <a:gd name="connsiteX9" fmla="*/ 8578515 w 9565105"/>
                <a:gd name="connsiteY9" fmla="*/ 2634916 h 2655413"/>
                <a:gd name="connsiteX10" fmla="*/ 9565105 w 9565105"/>
                <a:gd name="connsiteY10" fmla="*/ 1913021 h 2655413"/>
                <a:gd name="connsiteX0" fmla="*/ 0 w 9565105"/>
                <a:gd name="connsiteY0" fmla="*/ 613611 h 2655413"/>
                <a:gd name="connsiteX1" fmla="*/ 540752 w 9565105"/>
                <a:gd name="connsiteY1" fmla="*/ 581749 h 2655413"/>
                <a:gd name="connsiteX2" fmla="*/ 1089972 w 9565105"/>
                <a:gd name="connsiteY2" fmla="*/ 321288 h 2655413"/>
                <a:gd name="connsiteX3" fmla="*/ 1932182 w 9565105"/>
                <a:gd name="connsiteY3" fmla="*/ 277395 h 2655413"/>
                <a:gd name="connsiteX4" fmla="*/ 2502568 w 9565105"/>
                <a:gd name="connsiteY4" fmla="*/ 0 h 2655413"/>
                <a:gd name="connsiteX5" fmla="*/ 4210161 w 9565105"/>
                <a:gd name="connsiteY5" fmla="*/ 699168 h 2655413"/>
                <a:gd name="connsiteX6" fmla="*/ 4810403 w 9565105"/>
                <a:gd name="connsiteY6" fmla="*/ 1232124 h 2655413"/>
                <a:gd name="connsiteX7" fmla="*/ 5908173 w 9565105"/>
                <a:gd name="connsiteY7" fmla="*/ 1532245 h 2655413"/>
                <a:gd name="connsiteX8" fmla="*/ 8230268 w 9565105"/>
                <a:gd name="connsiteY8" fmla="*/ 2655413 h 2655413"/>
                <a:gd name="connsiteX9" fmla="*/ 8557348 w 9565105"/>
                <a:gd name="connsiteY9" fmla="*/ 2643383 h 2655413"/>
                <a:gd name="connsiteX10" fmla="*/ 9565105 w 9565105"/>
                <a:gd name="connsiteY10" fmla="*/ 1913021 h 26554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9565105" h="2655413">
                  <a:moveTo>
                    <a:pt x="0" y="613611"/>
                  </a:moveTo>
                  <a:lnTo>
                    <a:pt x="540752" y="581749"/>
                  </a:lnTo>
                  <a:lnTo>
                    <a:pt x="1089972" y="321288"/>
                  </a:lnTo>
                  <a:lnTo>
                    <a:pt x="1932182" y="277395"/>
                  </a:lnTo>
                  <a:lnTo>
                    <a:pt x="2502568" y="0"/>
                  </a:lnTo>
                  <a:lnTo>
                    <a:pt x="4210161" y="699168"/>
                  </a:lnTo>
                  <a:lnTo>
                    <a:pt x="4810403" y="1232124"/>
                  </a:lnTo>
                  <a:lnTo>
                    <a:pt x="5908173" y="1532245"/>
                  </a:lnTo>
                  <a:lnTo>
                    <a:pt x="8230268" y="2655413"/>
                  </a:lnTo>
                  <a:lnTo>
                    <a:pt x="8557348" y="2643383"/>
                  </a:lnTo>
                  <a:lnTo>
                    <a:pt x="9565105" y="1913021"/>
                  </a:lnTo>
                </a:path>
              </a:pathLst>
            </a:custGeom>
            <a:noFill/>
            <a:ln w="9525" cap="rnd"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3" name="フリーフォーム 142"/>
            <p:cNvSpPr/>
            <p:nvPr/>
          </p:nvSpPr>
          <p:spPr>
            <a:xfrm>
              <a:off x="4495308" y="2117122"/>
              <a:ext cx="96130" cy="54354"/>
            </a:xfrm>
            <a:custGeom>
              <a:avLst/>
              <a:gdLst>
                <a:gd name="connsiteX0" fmla="*/ 0 w 80387"/>
                <a:gd name="connsiteY0" fmla="*/ 0 h 25121"/>
                <a:gd name="connsiteX1" fmla="*/ 80387 w 80387"/>
                <a:gd name="connsiteY1" fmla="*/ 25121 h 251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80387" h="25121">
                  <a:moveTo>
                    <a:pt x="0" y="0"/>
                  </a:moveTo>
                  <a:lnTo>
                    <a:pt x="80387" y="25121"/>
                  </a:lnTo>
                </a:path>
              </a:pathLst>
            </a:custGeom>
            <a:noFill/>
            <a:ln w="539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4" name="正方形/長方形 153"/>
            <p:cNvSpPr/>
            <p:nvPr/>
          </p:nvSpPr>
          <p:spPr>
            <a:xfrm rot="17711302">
              <a:off x="9934041" y="5550037"/>
              <a:ext cx="87573" cy="24381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</a:ln>
            <a:effectLst>
              <a:outerShdw blurRad="50800" dist="38100" dir="13500000" algn="br" rotWithShape="0">
                <a:prstClr val="black"/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7" name="フリーフォーム 156"/>
            <p:cNvSpPr/>
            <p:nvPr/>
          </p:nvSpPr>
          <p:spPr>
            <a:xfrm rot="19878406">
              <a:off x="10207776" y="5752971"/>
              <a:ext cx="188266" cy="173568"/>
            </a:xfrm>
            <a:custGeom>
              <a:avLst/>
              <a:gdLst>
                <a:gd name="connsiteX0" fmla="*/ 0 w 224140"/>
                <a:gd name="connsiteY0" fmla="*/ 0 h 206642"/>
                <a:gd name="connsiteX1" fmla="*/ 117797 w 224140"/>
                <a:gd name="connsiteY1" fmla="*/ 0 h 206642"/>
                <a:gd name="connsiteX2" fmla="*/ 117797 w 224140"/>
                <a:gd name="connsiteY2" fmla="*/ 103183 h 206642"/>
                <a:gd name="connsiteX3" fmla="*/ 224140 w 224140"/>
                <a:gd name="connsiteY3" fmla="*/ 103183 h 206642"/>
                <a:gd name="connsiteX4" fmla="*/ 224140 w 224140"/>
                <a:gd name="connsiteY4" fmla="*/ 206642 h 206642"/>
                <a:gd name="connsiteX5" fmla="*/ 117797 w 224140"/>
                <a:gd name="connsiteY5" fmla="*/ 206642 h 206642"/>
                <a:gd name="connsiteX6" fmla="*/ 61929 w 224140"/>
                <a:gd name="connsiteY6" fmla="*/ 206642 h 206642"/>
                <a:gd name="connsiteX7" fmla="*/ 0 w 224140"/>
                <a:gd name="connsiteY7" fmla="*/ 206642 h 2066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24140" h="206642">
                  <a:moveTo>
                    <a:pt x="0" y="0"/>
                  </a:moveTo>
                  <a:lnTo>
                    <a:pt x="117797" y="0"/>
                  </a:lnTo>
                  <a:lnTo>
                    <a:pt x="117797" y="103183"/>
                  </a:lnTo>
                  <a:lnTo>
                    <a:pt x="224140" y="103183"/>
                  </a:lnTo>
                  <a:lnTo>
                    <a:pt x="224140" y="206642"/>
                  </a:lnTo>
                  <a:lnTo>
                    <a:pt x="117797" y="206642"/>
                  </a:lnTo>
                  <a:lnTo>
                    <a:pt x="61929" y="206642"/>
                  </a:lnTo>
                  <a:lnTo>
                    <a:pt x="0" y="206642"/>
                  </a:ln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chemeClr val="tx1"/>
              </a:solidFill>
            </a:ln>
            <a:effectLst>
              <a:outerShdw blurRad="50800" dist="38100" dir="13500000" algn="br" rotWithShape="0">
                <a:prstClr val="black"/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8" name="フリーフォーム 157"/>
            <p:cNvSpPr/>
            <p:nvPr/>
          </p:nvSpPr>
          <p:spPr>
            <a:xfrm>
              <a:off x="8761566" y="5147456"/>
              <a:ext cx="891511" cy="739692"/>
            </a:xfrm>
            <a:custGeom>
              <a:avLst/>
              <a:gdLst>
                <a:gd name="connsiteX0" fmla="*/ 314077 w 755374"/>
                <a:gd name="connsiteY0" fmla="*/ 0 h 624177"/>
                <a:gd name="connsiteX1" fmla="*/ 687788 w 755374"/>
                <a:gd name="connsiteY1" fmla="*/ 182880 h 624177"/>
                <a:gd name="connsiteX2" fmla="*/ 755374 w 755374"/>
                <a:gd name="connsiteY2" fmla="*/ 361784 h 624177"/>
                <a:gd name="connsiteX3" fmla="*/ 695739 w 755374"/>
                <a:gd name="connsiteY3" fmla="*/ 469127 h 624177"/>
                <a:gd name="connsiteX4" fmla="*/ 616226 w 755374"/>
                <a:gd name="connsiteY4" fmla="*/ 540688 h 624177"/>
                <a:gd name="connsiteX5" fmla="*/ 465152 w 755374"/>
                <a:gd name="connsiteY5" fmla="*/ 544664 h 624177"/>
                <a:gd name="connsiteX6" fmla="*/ 318052 w 755374"/>
                <a:gd name="connsiteY6" fmla="*/ 500932 h 624177"/>
                <a:gd name="connsiteX7" fmla="*/ 222637 w 755374"/>
                <a:gd name="connsiteY7" fmla="*/ 512859 h 624177"/>
                <a:gd name="connsiteX8" fmla="*/ 151075 w 755374"/>
                <a:gd name="connsiteY8" fmla="*/ 556591 h 624177"/>
                <a:gd name="connsiteX9" fmla="*/ 103367 w 755374"/>
                <a:gd name="connsiteY9" fmla="*/ 624177 h 624177"/>
                <a:gd name="connsiteX10" fmla="*/ 39757 w 755374"/>
                <a:gd name="connsiteY10" fmla="*/ 620201 h 624177"/>
                <a:gd name="connsiteX11" fmla="*/ 0 w 755374"/>
                <a:gd name="connsiteY11" fmla="*/ 596347 h 624177"/>
                <a:gd name="connsiteX12" fmla="*/ 314077 w 755374"/>
                <a:gd name="connsiteY12" fmla="*/ 0 h 624177"/>
                <a:gd name="connsiteX0" fmla="*/ 314077 w 755374"/>
                <a:gd name="connsiteY0" fmla="*/ 0 h 624177"/>
                <a:gd name="connsiteX1" fmla="*/ 687788 w 755374"/>
                <a:gd name="connsiteY1" fmla="*/ 182880 h 624177"/>
                <a:gd name="connsiteX2" fmla="*/ 755374 w 755374"/>
                <a:gd name="connsiteY2" fmla="*/ 361784 h 624177"/>
                <a:gd name="connsiteX3" fmla="*/ 695739 w 755374"/>
                <a:gd name="connsiteY3" fmla="*/ 469127 h 624177"/>
                <a:gd name="connsiteX4" fmla="*/ 616226 w 755374"/>
                <a:gd name="connsiteY4" fmla="*/ 540688 h 624177"/>
                <a:gd name="connsiteX5" fmla="*/ 465152 w 755374"/>
                <a:gd name="connsiteY5" fmla="*/ 544664 h 624177"/>
                <a:gd name="connsiteX6" fmla="*/ 318052 w 755374"/>
                <a:gd name="connsiteY6" fmla="*/ 500932 h 624177"/>
                <a:gd name="connsiteX7" fmla="*/ 222637 w 755374"/>
                <a:gd name="connsiteY7" fmla="*/ 512859 h 624177"/>
                <a:gd name="connsiteX8" fmla="*/ 151075 w 755374"/>
                <a:gd name="connsiteY8" fmla="*/ 556591 h 624177"/>
                <a:gd name="connsiteX9" fmla="*/ 103367 w 755374"/>
                <a:gd name="connsiteY9" fmla="*/ 624177 h 624177"/>
                <a:gd name="connsiteX10" fmla="*/ 39757 w 755374"/>
                <a:gd name="connsiteY10" fmla="*/ 620201 h 624177"/>
                <a:gd name="connsiteX11" fmla="*/ 0 w 755374"/>
                <a:gd name="connsiteY11" fmla="*/ 596347 h 624177"/>
                <a:gd name="connsiteX12" fmla="*/ 314077 w 755374"/>
                <a:gd name="connsiteY12" fmla="*/ 0 h 624177"/>
                <a:gd name="connsiteX0" fmla="*/ 314077 w 755374"/>
                <a:gd name="connsiteY0" fmla="*/ 0 h 624177"/>
                <a:gd name="connsiteX1" fmla="*/ 687788 w 755374"/>
                <a:gd name="connsiteY1" fmla="*/ 182880 h 624177"/>
                <a:gd name="connsiteX2" fmla="*/ 755374 w 755374"/>
                <a:gd name="connsiteY2" fmla="*/ 361784 h 624177"/>
                <a:gd name="connsiteX3" fmla="*/ 695739 w 755374"/>
                <a:gd name="connsiteY3" fmla="*/ 469127 h 624177"/>
                <a:gd name="connsiteX4" fmla="*/ 616226 w 755374"/>
                <a:gd name="connsiteY4" fmla="*/ 540688 h 624177"/>
                <a:gd name="connsiteX5" fmla="*/ 465152 w 755374"/>
                <a:gd name="connsiteY5" fmla="*/ 544664 h 624177"/>
                <a:gd name="connsiteX6" fmla="*/ 318052 w 755374"/>
                <a:gd name="connsiteY6" fmla="*/ 500932 h 624177"/>
                <a:gd name="connsiteX7" fmla="*/ 222637 w 755374"/>
                <a:gd name="connsiteY7" fmla="*/ 512859 h 624177"/>
                <a:gd name="connsiteX8" fmla="*/ 151075 w 755374"/>
                <a:gd name="connsiteY8" fmla="*/ 556591 h 624177"/>
                <a:gd name="connsiteX9" fmla="*/ 103367 w 755374"/>
                <a:gd name="connsiteY9" fmla="*/ 624177 h 624177"/>
                <a:gd name="connsiteX10" fmla="*/ 39757 w 755374"/>
                <a:gd name="connsiteY10" fmla="*/ 620201 h 624177"/>
                <a:gd name="connsiteX11" fmla="*/ 0 w 755374"/>
                <a:gd name="connsiteY11" fmla="*/ 596347 h 624177"/>
                <a:gd name="connsiteX12" fmla="*/ 314077 w 755374"/>
                <a:gd name="connsiteY12" fmla="*/ 0 h 624177"/>
                <a:gd name="connsiteX0" fmla="*/ 314077 w 755374"/>
                <a:gd name="connsiteY0" fmla="*/ 0 h 624177"/>
                <a:gd name="connsiteX1" fmla="*/ 687788 w 755374"/>
                <a:gd name="connsiteY1" fmla="*/ 182880 h 624177"/>
                <a:gd name="connsiteX2" fmla="*/ 755374 w 755374"/>
                <a:gd name="connsiteY2" fmla="*/ 361784 h 624177"/>
                <a:gd name="connsiteX3" fmla="*/ 695739 w 755374"/>
                <a:gd name="connsiteY3" fmla="*/ 469127 h 624177"/>
                <a:gd name="connsiteX4" fmla="*/ 616226 w 755374"/>
                <a:gd name="connsiteY4" fmla="*/ 540688 h 624177"/>
                <a:gd name="connsiteX5" fmla="*/ 465152 w 755374"/>
                <a:gd name="connsiteY5" fmla="*/ 544664 h 624177"/>
                <a:gd name="connsiteX6" fmla="*/ 318052 w 755374"/>
                <a:gd name="connsiteY6" fmla="*/ 500932 h 624177"/>
                <a:gd name="connsiteX7" fmla="*/ 222637 w 755374"/>
                <a:gd name="connsiteY7" fmla="*/ 512859 h 624177"/>
                <a:gd name="connsiteX8" fmla="*/ 151075 w 755374"/>
                <a:gd name="connsiteY8" fmla="*/ 556591 h 624177"/>
                <a:gd name="connsiteX9" fmla="*/ 103367 w 755374"/>
                <a:gd name="connsiteY9" fmla="*/ 624177 h 624177"/>
                <a:gd name="connsiteX10" fmla="*/ 39757 w 755374"/>
                <a:gd name="connsiteY10" fmla="*/ 620201 h 624177"/>
                <a:gd name="connsiteX11" fmla="*/ 0 w 755374"/>
                <a:gd name="connsiteY11" fmla="*/ 596347 h 624177"/>
                <a:gd name="connsiteX12" fmla="*/ 314077 w 755374"/>
                <a:gd name="connsiteY12" fmla="*/ 0 h 624177"/>
                <a:gd name="connsiteX0" fmla="*/ 314077 w 755374"/>
                <a:gd name="connsiteY0" fmla="*/ 0 h 624177"/>
                <a:gd name="connsiteX1" fmla="*/ 687788 w 755374"/>
                <a:gd name="connsiteY1" fmla="*/ 182880 h 624177"/>
                <a:gd name="connsiteX2" fmla="*/ 755374 w 755374"/>
                <a:gd name="connsiteY2" fmla="*/ 361784 h 624177"/>
                <a:gd name="connsiteX3" fmla="*/ 695739 w 755374"/>
                <a:gd name="connsiteY3" fmla="*/ 469127 h 624177"/>
                <a:gd name="connsiteX4" fmla="*/ 616226 w 755374"/>
                <a:gd name="connsiteY4" fmla="*/ 540688 h 624177"/>
                <a:gd name="connsiteX5" fmla="*/ 465152 w 755374"/>
                <a:gd name="connsiteY5" fmla="*/ 544664 h 624177"/>
                <a:gd name="connsiteX6" fmla="*/ 318052 w 755374"/>
                <a:gd name="connsiteY6" fmla="*/ 500932 h 624177"/>
                <a:gd name="connsiteX7" fmla="*/ 222637 w 755374"/>
                <a:gd name="connsiteY7" fmla="*/ 512859 h 624177"/>
                <a:gd name="connsiteX8" fmla="*/ 151075 w 755374"/>
                <a:gd name="connsiteY8" fmla="*/ 556591 h 624177"/>
                <a:gd name="connsiteX9" fmla="*/ 103367 w 755374"/>
                <a:gd name="connsiteY9" fmla="*/ 624177 h 624177"/>
                <a:gd name="connsiteX10" fmla="*/ 39757 w 755374"/>
                <a:gd name="connsiteY10" fmla="*/ 620201 h 624177"/>
                <a:gd name="connsiteX11" fmla="*/ 0 w 755374"/>
                <a:gd name="connsiteY11" fmla="*/ 596347 h 624177"/>
                <a:gd name="connsiteX12" fmla="*/ 314077 w 755374"/>
                <a:gd name="connsiteY12" fmla="*/ 0 h 624177"/>
                <a:gd name="connsiteX0" fmla="*/ 314077 w 755374"/>
                <a:gd name="connsiteY0" fmla="*/ 0 h 624177"/>
                <a:gd name="connsiteX1" fmla="*/ 687788 w 755374"/>
                <a:gd name="connsiteY1" fmla="*/ 182880 h 624177"/>
                <a:gd name="connsiteX2" fmla="*/ 755374 w 755374"/>
                <a:gd name="connsiteY2" fmla="*/ 361784 h 624177"/>
                <a:gd name="connsiteX3" fmla="*/ 695739 w 755374"/>
                <a:gd name="connsiteY3" fmla="*/ 469127 h 624177"/>
                <a:gd name="connsiteX4" fmla="*/ 616226 w 755374"/>
                <a:gd name="connsiteY4" fmla="*/ 540688 h 624177"/>
                <a:gd name="connsiteX5" fmla="*/ 465152 w 755374"/>
                <a:gd name="connsiteY5" fmla="*/ 544664 h 624177"/>
                <a:gd name="connsiteX6" fmla="*/ 318052 w 755374"/>
                <a:gd name="connsiteY6" fmla="*/ 500932 h 624177"/>
                <a:gd name="connsiteX7" fmla="*/ 222637 w 755374"/>
                <a:gd name="connsiteY7" fmla="*/ 512859 h 624177"/>
                <a:gd name="connsiteX8" fmla="*/ 151075 w 755374"/>
                <a:gd name="connsiteY8" fmla="*/ 556591 h 624177"/>
                <a:gd name="connsiteX9" fmla="*/ 103367 w 755374"/>
                <a:gd name="connsiteY9" fmla="*/ 624177 h 624177"/>
                <a:gd name="connsiteX10" fmla="*/ 39757 w 755374"/>
                <a:gd name="connsiteY10" fmla="*/ 620201 h 624177"/>
                <a:gd name="connsiteX11" fmla="*/ 0 w 755374"/>
                <a:gd name="connsiteY11" fmla="*/ 596347 h 624177"/>
                <a:gd name="connsiteX12" fmla="*/ 314077 w 755374"/>
                <a:gd name="connsiteY12" fmla="*/ 0 h 624177"/>
                <a:gd name="connsiteX0" fmla="*/ 314077 w 755374"/>
                <a:gd name="connsiteY0" fmla="*/ 0 h 624177"/>
                <a:gd name="connsiteX1" fmla="*/ 687788 w 755374"/>
                <a:gd name="connsiteY1" fmla="*/ 182880 h 624177"/>
                <a:gd name="connsiteX2" fmla="*/ 755374 w 755374"/>
                <a:gd name="connsiteY2" fmla="*/ 361784 h 624177"/>
                <a:gd name="connsiteX3" fmla="*/ 695739 w 755374"/>
                <a:gd name="connsiteY3" fmla="*/ 469127 h 624177"/>
                <a:gd name="connsiteX4" fmla="*/ 616226 w 755374"/>
                <a:gd name="connsiteY4" fmla="*/ 540688 h 624177"/>
                <a:gd name="connsiteX5" fmla="*/ 465152 w 755374"/>
                <a:gd name="connsiteY5" fmla="*/ 544664 h 624177"/>
                <a:gd name="connsiteX6" fmla="*/ 318052 w 755374"/>
                <a:gd name="connsiteY6" fmla="*/ 500932 h 624177"/>
                <a:gd name="connsiteX7" fmla="*/ 222637 w 755374"/>
                <a:gd name="connsiteY7" fmla="*/ 512859 h 624177"/>
                <a:gd name="connsiteX8" fmla="*/ 151075 w 755374"/>
                <a:gd name="connsiteY8" fmla="*/ 556591 h 624177"/>
                <a:gd name="connsiteX9" fmla="*/ 103367 w 755374"/>
                <a:gd name="connsiteY9" fmla="*/ 624177 h 624177"/>
                <a:gd name="connsiteX10" fmla="*/ 39757 w 755374"/>
                <a:gd name="connsiteY10" fmla="*/ 620201 h 624177"/>
                <a:gd name="connsiteX11" fmla="*/ 0 w 755374"/>
                <a:gd name="connsiteY11" fmla="*/ 596347 h 624177"/>
                <a:gd name="connsiteX12" fmla="*/ 314077 w 755374"/>
                <a:gd name="connsiteY12" fmla="*/ 0 h 624177"/>
                <a:gd name="connsiteX0" fmla="*/ 314077 w 755374"/>
                <a:gd name="connsiteY0" fmla="*/ 0 h 624177"/>
                <a:gd name="connsiteX1" fmla="*/ 687788 w 755374"/>
                <a:gd name="connsiteY1" fmla="*/ 182880 h 624177"/>
                <a:gd name="connsiteX2" fmla="*/ 755374 w 755374"/>
                <a:gd name="connsiteY2" fmla="*/ 361784 h 624177"/>
                <a:gd name="connsiteX3" fmla="*/ 695739 w 755374"/>
                <a:gd name="connsiteY3" fmla="*/ 469127 h 624177"/>
                <a:gd name="connsiteX4" fmla="*/ 616226 w 755374"/>
                <a:gd name="connsiteY4" fmla="*/ 540688 h 624177"/>
                <a:gd name="connsiteX5" fmla="*/ 465152 w 755374"/>
                <a:gd name="connsiteY5" fmla="*/ 544664 h 624177"/>
                <a:gd name="connsiteX6" fmla="*/ 318052 w 755374"/>
                <a:gd name="connsiteY6" fmla="*/ 500932 h 624177"/>
                <a:gd name="connsiteX7" fmla="*/ 222637 w 755374"/>
                <a:gd name="connsiteY7" fmla="*/ 512859 h 624177"/>
                <a:gd name="connsiteX8" fmla="*/ 151075 w 755374"/>
                <a:gd name="connsiteY8" fmla="*/ 556591 h 624177"/>
                <a:gd name="connsiteX9" fmla="*/ 103367 w 755374"/>
                <a:gd name="connsiteY9" fmla="*/ 624177 h 624177"/>
                <a:gd name="connsiteX10" fmla="*/ 39757 w 755374"/>
                <a:gd name="connsiteY10" fmla="*/ 620201 h 624177"/>
                <a:gd name="connsiteX11" fmla="*/ 0 w 755374"/>
                <a:gd name="connsiteY11" fmla="*/ 596347 h 624177"/>
                <a:gd name="connsiteX12" fmla="*/ 314077 w 755374"/>
                <a:gd name="connsiteY12" fmla="*/ 0 h 624177"/>
                <a:gd name="connsiteX0" fmla="*/ 314077 w 755374"/>
                <a:gd name="connsiteY0" fmla="*/ 0 h 624177"/>
                <a:gd name="connsiteX1" fmla="*/ 687788 w 755374"/>
                <a:gd name="connsiteY1" fmla="*/ 182880 h 624177"/>
                <a:gd name="connsiteX2" fmla="*/ 755374 w 755374"/>
                <a:gd name="connsiteY2" fmla="*/ 361784 h 624177"/>
                <a:gd name="connsiteX3" fmla="*/ 695739 w 755374"/>
                <a:gd name="connsiteY3" fmla="*/ 469127 h 624177"/>
                <a:gd name="connsiteX4" fmla="*/ 616226 w 755374"/>
                <a:gd name="connsiteY4" fmla="*/ 540688 h 624177"/>
                <a:gd name="connsiteX5" fmla="*/ 465152 w 755374"/>
                <a:gd name="connsiteY5" fmla="*/ 544664 h 624177"/>
                <a:gd name="connsiteX6" fmla="*/ 318052 w 755374"/>
                <a:gd name="connsiteY6" fmla="*/ 500932 h 624177"/>
                <a:gd name="connsiteX7" fmla="*/ 222637 w 755374"/>
                <a:gd name="connsiteY7" fmla="*/ 512859 h 624177"/>
                <a:gd name="connsiteX8" fmla="*/ 151075 w 755374"/>
                <a:gd name="connsiteY8" fmla="*/ 556591 h 624177"/>
                <a:gd name="connsiteX9" fmla="*/ 103367 w 755374"/>
                <a:gd name="connsiteY9" fmla="*/ 624177 h 624177"/>
                <a:gd name="connsiteX10" fmla="*/ 39757 w 755374"/>
                <a:gd name="connsiteY10" fmla="*/ 620201 h 624177"/>
                <a:gd name="connsiteX11" fmla="*/ 0 w 755374"/>
                <a:gd name="connsiteY11" fmla="*/ 596347 h 624177"/>
                <a:gd name="connsiteX12" fmla="*/ 314077 w 755374"/>
                <a:gd name="connsiteY12" fmla="*/ 0 h 624177"/>
                <a:gd name="connsiteX0" fmla="*/ 314077 w 755374"/>
                <a:gd name="connsiteY0" fmla="*/ 0 h 624177"/>
                <a:gd name="connsiteX1" fmla="*/ 687788 w 755374"/>
                <a:gd name="connsiteY1" fmla="*/ 182880 h 624177"/>
                <a:gd name="connsiteX2" fmla="*/ 755374 w 755374"/>
                <a:gd name="connsiteY2" fmla="*/ 361784 h 624177"/>
                <a:gd name="connsiteX3" fmla="*/ 695739 w 755374"/>
                <a:gd name="connsiteY3" fmla="*/ 469127 h 624177"/>
                <a:gd name="connsiteX4" fmla="*/ 616226 w 755374"/>
                <a:gd name="connsiteY4" fmla="*/ 540688 h 624177"/>
                <a:gd name="connsiteX5" fmla="*/ 465152 w 755374"/>
                <a:gd name="connsiteY5" fmla="*/ 544664 h 624177"/>
                <a:gd name="connsiteX6" fmla="*/ 318052 w 755374"/>
                <a:gd name="connsiteY6" fmla="*/ 500932 h 624177"/>
                <a:gd name="connsiteX7" fmla="*/ 222637 w 755374"/>
                <a:gd name="connsiteY7" fmla="*/ 512859 h 624177"/>
                <a:gd name="connsiteX8" fmla="*/ 151075 w 755374"/>
                <a:gd name="connsiteY8" fmla="*/ 556591 h 624177"/>
                <a:gd name="connsiteX9" fmla="*/ 103367 w 755374"/>
                <a:gd name="connsiteY9" fmla="*/ 624177 h 624177"/>
                <a:gd name="connsiteX10" fmla="*/ 39757 w 755374"/>
                <a:gd name="connsiteY10" fmla="*/ 620201 h 624177"/>
                <a:gd name="connsiteX11" fmla="*/ 0 w 755374"/>
                <a:gd name="connsiteY11" fmla="*/ 596347 h 624177"/>
                <a:gd name="connsiteX12" fmla="*/ 314077 w 755374"/>
                <a:gd name="connsiteY12" fmla="*/ 0 h 624177"/>
                <a:gd name="connsiteX0" fmla="*/ 314077 w 755374"/>
                <a:gd name="connsiteY0" fmla="*/ 0 h 624177"/>
                <a:gd name="connsiteX1" fmla="*/ 687788 w 755374"/>
                <a:gd name="connsiteY1" fmla="*/ 182880 h 624177"/>
                <a:gd name="connsiteX2" fmla="*/ 755374 w 755374"/>
                <a:gd name="connsiteY2" fmla="*/ 361784 h 624177"/>
                <a:gd name="connsiteX3" fmla="*/ 695739 w 755374"/>
                <a:gd name="connsiteY3" fmla="*/ 469127 h 624177"/>
                <a:gd name="connsiteX4" fmla="*/ 616226 w 755374"/>
                <a:gd name="connsiteY4" fmla="*/ 540688 h 624177"/>
                <a:gd name="connsiteX5" fmla="*/ 465152 w 755374"/>
                <a:gd name="connsiteY5" fmla="*/ 544664 h 624177"/>
                <a:gd name="connsiteX6" fmla="*/ 318052 w 755374"/>
                <a:gd name="connsiteY6" fmla="*/ 500932 h 624177"/>
                <a:gd name="connsiteX7" fmla="*/ 222637 w 755374"/>
                <a:gd name="connsiteY7" fmla="*/ 512859 h 624177"/>
                <a:gd name="connsiteX8" fmla="*/ 151075 w 755374"/>
                <a:gd name="connsiteY8" fmla="*/ 556591 h 624177"/>
                <a:gd name="connsiteX9" fmla="*/ 103367 w 755374"/>
                <a:gd name="connsiteY9" fmla="*/ 624177 h 624177"/>
                <a:gd name="connsiteX10" fmla="*/ 39757 w 755374"/>
                <a:gd name="connsiteY10" fmla="*/ 620201 h 624177"/>
                <a:gd name="connsiteX11" fmla="*/ 0 w 755374"/>
                <a:gd name="connsiteY11" fmla="*/ 596347 h 624177"/>
                <a:gd name="connsiteX12" fmla="*/ 314077 w 755374"/>
                <a:gd name="connsiteY12" fmla="*/ 0 h 624177"/>
                <a:gd name="connsiteX0" fmla="*/ 314077 w 755374"/>
                <a:gd name="connsiteY0" fmla="*/ 0 h 624177"/>
                <a:gd name="connsiteX1" fmla="*/ 687788 w 755374"/>
                <a:gd name="connsiteY1" fmla="*/ 182880 h 624177"/>
                <a:gd name="connsiteX2" fmla="*/ 755374 w 755374"/>
                <a:gd name="connsiteY2" fmla="*/ 361784 h 624177"/>
                <a:gd name="connsiteX3" fmla="*/ 695739 w 755374"/>
                <a:gd name="connsiteY3" fmla="*/ 469127 h 624177"/>
                <a:gd name="connsiteX4" fmla="*/ 616226 w 755374"/>
                <a:gd name="connsiteY4" fmla="*/ 540688 h 624177"/>
                <a:gd name="connsiteX5" fmla="*/ 465152 w 755374"/>
                <a:gd name="connsiteY5" fmla="*/ 544664 h 624177"/>
                <a:gd name="connsiteX6" fmla="*/ 318052 w 755374"/>
                <a:gd name="connsiteY6" fmla="*/ 500932 h 624177"/>
                <a:gd name="connsiteX7" fmla="*/ 222637 w 755374"/>
                <a:gd name="connsiteY7" fmla="*/ 512859 h 624177"/>
                <a:gd name="connsiteX8" fmla="*/ 151075 w 755374"/>
                <a:gd name="connsiteY8" fmla="*/ 556591 h 624177"/>
                <a:gd name="connsiteX9" fmla="*/ 91440 w 755374"/>
                <a:gd name="connsiteY9" fmla="*/ 624177 h 624177"/>
                <a:gd name="connsiteX10" fmla="*/ 39757 w 755374"/>
                <a:gd name="connsiteY10" fmla="*/ 620201 h 624177"/>
                <a:gd name="connsiteX11" fmla="*/ 0 w 755374"/>
                <a:gd name="connsiteY11" fmla="*/ 596347 h 624177"/>
                <a:gd name="connsiteX12" fmla="*/ 314077 w 755374"/>
                <a:gd name="connsiteY12" fmla="*/ 0 h 624177"/>
                <a:gd name="connsiteX0" fmla="*/ 314077 w 721501"/>
                <a:gd name="connsiteY0" fmla="*/ 0 h 624177"/>
                <a:gd name="connsiteX1" fmla="*/ 687788 w 721501"/>
                <a:gd name="connsiteY1" fmla="*/ 182880 h 624177"/>
                <a:gd name="connsiteX2" fmla="*/ 695739 w 721501"/>
                <a:gd name="connsiteY2" fmla="*/ 469127 h 624177"/>
                <a:gd name="connsiteX3" fmla="*/ 616226 w 721501"/>
                <a:gd name="connsiteY3" fmla="*/ 540688 h 624177"/>
                <a:gd name="connsiteX4" fmla="*/ 465152 w 721501"/>
                <a:gd name="connsiteY4" fmla="*/ 544664 h 624177"/>
                <a:gd name="connsiteX5" fmla="*/ 318052 w 721501"/>
                <a:gd name="connsiteY5" fmla="*/ 500932 h 624177"/>
                <a:gd name="connsiteX6" fmla="*/ 222637 w 721501"/>
                <a:gd name="connsiteY6" fmla="*/ 512859 h 624177"/>
                <a:gd name="connsiteX7" fmla="*/ 151075 w 721501"/>
                <a:gd name="connsiteY7" fmla="*/ 556591 h 624177"/>
                <a:gd name="connsiteX8" fmla="*/ 91440 w 721501"/>
                <a:gd name="connsiteY8" fmla="*/ 624177 h 624177"/>
                <a:gd name="connsiteX9" fmla="*/ 39757 w 721501"/>
                <a:gd name="connsiteY9" fmla="*/ 620201 h 624177"/>
                <a:gd name="connsiteX10" fmla="*/ 0 w 721501"/>
                <a:gd name="connsiteY10" fmla="*/ 596347 h 624177"/>
                <a:gd name="connsiteX11" fmla="*/ 314077 w 721501"/>
                <a:gd name="connsiteY11" fmla="*/ 0 h 624177"/>
                <a:gd name="connsiteX0" fmla="*/ 314077 w 734837"/>
                <a:gd name="connsiteY0" fmla="*/ 0 h 624177"/>
                <a:gd name="connsiteX1" fmla="*/ 687788 w 734837"/>
                <a:gd name="connsiteY1" fmla="*/ 182880 h 624177"/>
                <a:gd name="connsiteX2" fmla="*/ 695739 w 734837"/>
                <a:gd name="connsiteY2" fmla="*/ 469127 h 624177"/>
                <a:gd name="connsiteX3" fmla="*/ 616226 w 734837"/>
                <a:gd name="connsiteY3" fmla="*/ 540688 h 624177"/>
                <a:gd name="connsiteX4" fmla="*/ 465152 w 734837"/>
                <a:gd name="connsiteY4" fmla="*/ 544664 h 624177"/>
                <a:gd name="connsiteX5" fmla="*/ 318052 w 734837"/>
                <a:gd name="connsiteY5" fmla="*/ 500932 h 624177"/>
                <a:gd name="connsiteX6" fmla="*/ 222637 w 734837"/>
                <a:gd name="connsiteY6" fmla="*/ 512859 h 624177"/>
                <a:gd name="connsiteX7" fmla="*/ 151075 w 734837"/>
                <a:gd name="connsiteY7" fmla="*/ 556591 h 624177"/>
                <a:gd name="connsiteX8" fmla="*/ 91440 w 734837"/>
                <a:gd name="connsiteY8" fmla="*/ 624177 h 624177"/>
                <a:gd name="connsiteX9" fmla="*/ 39757 w 734837"/>
                <a:gd name="connsiteY9" fmla="*/ 620201 h 624177"/>
                <a:gd name="connsiteX10" fmla="*/ 0 w 734837"/>
                <a:gd name="connsiteY10" fmla="*/ 596347 h 624177"/>
                <a:gd name="connsiteX11" fmla="*/ 314077 w 734837"/>
                <a:gd name="connsiteY11" fmla="*/ 0 h 624177"/>
                <a:gd name="connsiteX0" fmla="*/ 314077 w 734837"/>
                <a:gd name="connsiteY0" fmla="*/ 0 h 624177"/>
                <a:gd name="connsiteX1" fmla="*/ 687788 w 734837"/>
                <a:gd name="connsiteY1" fmla="*/ 182880 h 624177"/>
                <a:gd name="connsiteX2" fmla="*/ 695739 w 734837"/>
                <a:gd name="connsiteY2" fmla="*/ 469127 h 624177"/>
                <a:gd name="connsiteX3" fmla="*/ 465152 w 734837"/>
                <a:gd name="connsiteY3" fmla="*/ 544664 h 624177"/>
                <a:gd name="connsiteX4" fmla="*/ 318052 w 734837"/>
                <a:gd name="connsiteY4" fmla="*/ 500932 h 624177"/>
                <a:gd name="connsiteX5" fmla="*/ 222637 w 734837"/>
                <a:gd name="connsiteY5" fmla="*/ 512859 h 624177"/>
                <a:gd name="connsiteX6" fmla="*/ 151075 w 734837"/>
                <a:gd name="connsiteY6" fmla="*/ 556591 h 624177"/>
                <a:gd name="connsiteX7" fmla="*/ 91440 w 734837"/>
                <a:gd name="connsiteY7" fmla="*/ 624177 h 624177"/>
                <a:gd name="connsiteX8" fmla="*/ 39757 w 734837"/>
                <a:gd name="connsiteY8" fmla="*/ 620201 h 624177"/>
                <a:gd name="connsiteX9" fmla="*/ 0 w 734837"/>
                <a:gd name="connsiteY9" fmla="*/ 596347 h 624177"/>
                <a:gd name="connsiteX10" fmla="*/ 314077 w 734837"/>
                <a:gd name="connsiteY10" fmla="*/ 0 h 624177"/>
                <a:gd name="connsiteX0" fmla="*/ 314077 w 734837"/>
                <a:gd name="connsiteY0" fmla="*/ 0 h 624177"/>
                <a:gd name="connsiteX1" fmla="*/ 687788 w 734837"/>
                <a:gd name="connsiteY1" fmla="*/ 182880 h 624177"/>
                <a:gd name="connsiteX2" fmla="*/ 695739 w 734837"/>
                <a:gd name="connsiteY2" fmla="*/ 469127 h 624177"/>
                <a:gd name="connsiteX3" fmla="*/ 465152 w 734837"/>
                <a:gd name="connsiteY3" fmla="*/ 544664 h 624177"/>
                <a:gd name="connsiteX4" fmla="*/ 318052 w 734837"/>
                <a:gd name="connsiteY4" fmla="*/ 500932 h 624177"/>
                <a:gd name="connsiteX5" fmla="*/ 222637 w 734837"/>
                <a:gd name="connsiteY5" fmla="*/ 512859 h 624177"/>
                <a:gd name="connsiteX6" fmla="*/ 151075 w 734837"/>
                <a:gd name="connsiteY6" fmla="*/ 556591 h 624177"/>
                <a:gd name="connsiteX7" fmla="*/ 91440 w 734837"/>
                <a:gd name="connsiteY7" fmla="*/ 624177 h 624177"/>
                <a:gd name="connsiteX8" fmla="*/ 39757 w 734837"/>
                <a:gd name="connsiteY8" fmla="*/ 620201 h 624177"/>
                <a:gd name="connsiteX9" fmla="*/ 0 w 734837"/>
                <a:gd name="connsiteY9" fmla="*/ 596347 h 624177"/>
                <a:gd name="connsiteX10" fmla="*/ 314077 w 734837"/>
                <a:gd name="connsiteY10" fmla="*/ 0 h 624177"/>
                <a:gd name="connsiteX0" fmla="*/ 314077 w 734837"/>
                <a:gd name="connsiteY0" fmla="*/ 0 h 624177"/>
                <a:gd name="connsiteX1" fmla="*/ 687788 w 734837"/>
                <a:gd name="connsiteY1" fmla="*/ 182880 h 624177"/>
                <a:gd name="connsiteX2" fmla="*/ 695739 w 734837"/>
                <a:gd name="connsiteY2" fmla="*/ 469127 h 624177"/>
                <a:gd name="connsiteX3" fmla="*/ 318052 w 734837"/>
                <a:gd name="connsiteY3" fmla="*/ 500932 h 624177"/>
                <a:gd name="connsiteX4" fmla="*/ 222637 w 734837"/>
                <a:gd name="connsiteY4" fmla="*/ 512859 h 624177"/>
                <a:gd name="connsiteX5" fmla="*/ 151075 w 734837"/>
                <a:gd name="connsiteY5" fmla="*/ 556591 h 624177"/>
                <a:gd name="connsiteX6" fmla="*/ 91440 w 734837"/>
                <a:gd name="connsiteY6" fmla="*/ 624177 h 624177"/>
                <a:gd name="connsiteX7" fmla="*/ 39757 w 734837"/>
                <a:gd name="connsiteY7" fmla="*/ 620201 h 624177"/>
                <a:gd name="connsiteX8" fmla="*/ 0 w 734837"/>
                <a:gd name="connsiteY8" fmla="*/ 596347 h 624177"/>
                <a:gd name="connsiteX9" fmla="*/ 314077 w 734837"/>
                <a:gd name="connsiteY9" fmla="*/ 0 h 624177"/>
                <a:gd name="connsiteX0" fmla="*/ 314077 w 734837"/>
                <a:gd name="connsiteY0" fmla="*/ 0 h 624177"/>
                <a:gd name="connsiteX1" fmla="*/ 687788 w 734837"/>
                <a:gd name="connsiteY1" fmla="*/ 182880 h 624177"/>
                <a:gd name="connsiteX2" fmla="*/ 695739 w 734837"/>
                <a:gd name="connsiteY2" fmla="*/ 469127 h 624177"/>
                <a:gd name="connsiteX3" fmla="*/ 318052 w 734837"/>
                <a:gd name="connsiteY3" fmla="*/ 500932 h 624177"/>
                <a:gd name="connsiteX4" fmla="*/ 222637 w 734837"/>
                <a:gd name="connsiteY4" fmla="*/ 512859 h 624177"/>
                <a:gd name="connsiteX5" fmla="*/ 151075 w 734837"/>
                <a:gd name="connsiteY5" fmla="*/ 556591 h 624177"/>
                <a:gd name="connsiteX6" fmla="*/ 91440 w 734837"/>
                <a:gd name="connsiteY6" fmla="*/ 624177 h 624177"/>
                <a:gd name="connsiteX7" fmla="*/ 39757 w 734837"/>
                <a:gd name="connsiteY7" fmla="*/ 620201 h 624177"/>
                <a:gd name="connsiteX8" fmla="*/ 0 w 734837"/>
                <a:gd name="connsiteY8" fmla="*/ 596347 h 624177"/>
                <a:gd name="connsiteX9" fmla="*/ 314077 w 734837"/>
                <a:gd name="connsiteY9" fmla="*/ 0 h 624177"/>
                <a:gd name="connsiteX0" fmla="*/ 314077 w 734837"/>
                <a:gd name="connsiteY0" fmla="*/ 0 h 624177"/>
                <a:gd name="connsiteX1" fmla="*/ 687788 w 734837"/>
                <a:gd name="connsiteY1" fmla="*/ 182880 h 624177"/>
                <a:gd name="connsiteX2" fmla="*/ 695739 w 734837"/>
                <a:gd name="connsiteY2" fmla="*/ 469127 h 624177"/>
                <a:gd name="connsiteX3" fmla="*/ 318052 w 734837"/>
                <a:gd name="connsiteY3" fmla="*/ 500932 h 624177"/>
                <a:gd name="connsiteX4" fmla="*/ 151075 w 734837"/>
                <a:gd name="connsiteY4" fmla="*/ 556591 h 624177"/>
                <a:gd name="connsiteX5" fmla="*/ 91440 w 734837"/>
                <a:gd name="connsiteY5" fmla="*/ 624177 h 624177"/>
                <a:gd name="connsiteX6" fmla="*/ 39757 w 734837"/>
                <a:gd name="connsiteY6" fmla="*/ 620201 h 624177"/>
                <a:gd name="connsiteX7" fmla="*/ 0 w 734837"/>
                <a:gd name="connsiteY7" fmla="*/ 596347 h 624177"/>
                <a:gd name="connsiteX8" fmla="*/ 314077 w 734837"/>
                <a:gd name="connsiteY8" fmla="*/ 0 h 624177"/>
                <a:gd name="connsiteX0" fmla="*/ 314077 w 734837"/>
                <a:gd name="connsiteY0" fmla="*/ 0 h 624177"/>
                <a:gd name="connsiteX1" fmla="*/ 687788 w 734837"/>
                <a:gd name="connsiteY1" fmla="*/ 182880 h 624177"/>
                <a:gd name="connsiteX2" fmla="*/ 695739 w 734837"/>
                <a:gd name="connsiteY2" fmla="*/ 469127 h 624177"/>
                <a:gd name="connsiteX3" fmla="*/ 318052 w 734837"/>
                <a:gd name="connsiteY3" fmla="*/ 500932 h 624177"/>
                <a:gd name="connsiteX4" fmla="*/ 151075 w 734837"/>
                <a:gd name="connsiteY4" fmla="*/ 556591 h 624177"/>
                <a:gd name="connsiteX5" fmla="*/ 91440 w 734837"/>
                <a:gd name="connsiteY5" fmla="*/ 624177 h 624177"/>
                <a:gd name="connsiteX6" fmla="*/ 39757 w 734837"/>
                <a:gd name="connsiteY6" fmla="*/ 620201 h 624177"/>
                <a:gd name="connsiteX7" fmla="*/ 0 w 734837"/>
                <a:gd name="connsiteY7" fmla="*/ 596347 h 624177"/>
                <a:gd name="connsiteX8" fmla="*/ 314077 w 734837"/>
                <a:gd name="connsiteY8" fmla="*/ 0 h 624177"/>
                <a:gd name="connsiteX0" fmla="*/ 314077 w 734837"/>
                <a:gd name="connsiteY0" fmla="*/ 0 h 620201"/>
                <a:gd name="connsiteX1" fmla="*/ 687788 w 734837"/>
                <a:gd name="connsiteY1" fmla="*/ 182880 h 620201"/>
                <a:gd name="connsiteX2" fmla="*/ 695739 w 734837"/>
                <a:gd name="connsiteY2" fmla="*/ 469127 h 620201"/>
                <a:gd name="connsiteX3" fmla="*/ 318052 w 734837"/>
                <a:gd name="connsiteY3" fmla="*/ 500932 h 620201"/>
                <a:gd name="connsiteX4" fmla="*/ 151075 w 734837"/>
                <a:gd name="connsiteY4" fmla="*/ 556591 h 620201"/>
                <a:gd name="connsiteX5" fmla="*/ 39757 w 734837"/>
                <a:gd name="connsiteY5" fmla="*/ 620201 h 620201"/>
                <a:gd name="connsiteX6" fmla="*/ 0 w 734837"/>
                <a:gd name="connsiteY6" fmla="*/ 596347 h 620201"/>
                <a:gd name="connsiteX7" fmla="*/ 314077 w 734837"/>
                <a:gd name="connsiteY7" fmla="*/ 0 h 620201"/>
                <a:gd name="connsiteX0" fmla="*/ 314077 w 734837"/>
                <a:gd name="connsiteY0" fmla="*/ 0 h 620201"/>
                <a:gd name="connsiteX1" fmla="*/ 687788 w 734837"/>
                <a:gd name="connsiteY1" fmla="*/ 182880 h 620201"/>
                <a:gd name="connsiteX2" fmla="*/ 695739 w 734837"/>
                <a:gd name="connsiteY2" fmla="*/ 469127 h 620201"/>
                <a:gd name="connsiteX3" fmla="*/ 318052 w 734837"/>
                <a:gd name="connsiteY3" fmla="*/ 500932 h 620201"/>
                <a:gd name="connsiteX4" fmla="*/ 151075 w 734837"/>
                <a:gd name="connsiteY4" fmla="*/ 556591 h 620201"/>
                <a:gd name="connsiteX5" fmla="*/ 39757 w 734837"/>
                <a:gd name="connsiteY5" fmla="*/ 620201 h 620201"/>
                <a:gd name="connsiteX6" fmla="*/ 0 w 734837"/>
                <a:gd name="connsiteY6" fmla="*/ 596347 h 620201"/>
                <a:gd name="connsiteX7" fmla="*/ 314077 w 734837"/>
                <a:gd name="connsiteY7" fmla="*/ 0 h 620201"/>
                <a:gd name="connsiteX0" fmla="*/ 314077 w 734837"/>
                <a:gd name="connsiteY0" fmla="*/ 0 h 620201"/>
                <a:gd name="connsiteX1" fmla="*/ 687788 w 734837"/>
                <a:gd name="connsiteY1" fmla="*/ 182880 h 620201"/>
                <a:gd name="connsiteX2" fmla="*/ 695739 w 734837"/>
                <a:gd name="connsiteY2" fmla="*/ 469127 h 620201"/>
                <a:gd name="connsiteX3" fmla="*/ 318052 w 734837"/>
                <a:gd name="connsiteY3" fmla="*/ 500932 h 620201"/>
                <a:gd name="connsiteX4" fmla="*/ 151075 w 734837"/>
                <a:gd name="connsiteY4" fmla="*/ 556591 h 620201"/>
                <a:gd name="connsiteX5" fmla="*/ 39757 w 734837"/>
                <a:gd name="connsiteY5" fmla="*/ 620201 h 620201"/>
                <a:gd name="connsiteX6" fmla="*/ 0 w 734837"/>
                <a:gd name="connsiteY6" fmla="*/ 596347 h 620201"/>
                <a:gd name="connsiteX7" fmla="*/ 314077 w 734837"/>
                <a:gd name="connsiteY7" fmla="*/ 0 h 620201"/>
                <a:gd name="connsiteX0" fmla="*/ 314077 w 734837"/>
                <a:gd name="connsiteY0" fmla="*/ 0 h 620201"/>
                <a:gd name="connsiteX1" fmla="*/ 687788 w 734837"/>
                <a:gd name="connsiteY1" fmla="*/ 182880 h 620201"/>
                <a:gd name="connsiteX2" fmla="*/ 695739 w 734837"/>
                <a:gd name="connsiteY2" fmla="*/ 469127 h 620201"/>
                <a:gd name="connsiteX3" fmla="*/ 318052 w 734837"/>
                <a:gd name="connsiteY3" fmla="*/ 500932 h 620201"/>
                <a:gd name="connsiteX4" fmla="*/ 153695 w 734837"/>
                <a:gd name="connsiteY4" fmla="*/ 551351 h 620201"/>
                <a:gd name="connsiteX5" fmla="*/ 39757 w 734837"/>
                <a:gd name="connsiteY5" fmla="*/ 620201 h 620201"/>
                <a:gd name="connsiteX6" fmla="*/ 0 w 734837"/>
                <a:gd name="connsiteY6" fmla="*/ 596347 h 620201"/>
                <a:gd name="connsiteX7" fmla="*/ 314077 w 734837"/>
                <a:gd name="connsiteY7" fmla="*/ 0 h 620201"/>
                <a:gd name="connsiteX0" fmla="*/ 314077 w 734837"/>
                <a:gd name="connsiteY0" fmla="*/ 0 h 620201"/>
                <a:gd name="connsiteX1" fmla="*/ 687788 w 734837"/>
                <a:gd name="connsiteY1" fmla="*/ 182880 h 620201"/>
                <a:gd name="connsiteX2" fmla="*/ 695739 w 734837"/>
                <a:gd name="connsiteY2" fmla="*/ 469127 h 620201"/>
                <a:gd name="connsiteX3" fmla="*/ 318052 w 734837"/>
                <a:gd name="connsiteY3" fmla="*/ 500932 h 620201"/>
                <a:gd name="connsiteX4" fmla="*/ 153695 w 734837"/>
                <a:gd name="connsiteY4" fmla="*/ 551351 h 620201"/>
                <a:gd name="connsiteX5" fmla="*/ 39757 w 734837"/>
                <a:gd name="connsiteY5" fmla="*/ 620201 h 620201"/>
                <a:gd name="connsiteX6" fmla="*/ 0 w 734837"/>
                <a:gd name="connsiteY6" fmla="*/ 596347 h 620201"/>
                <a:gd name="connsiteX7" fmla="*/ 314077 w 734837"/>
                <a:gd name="connsiteY7" fmla="*/ 0 h 620201"/>
                <a:gd name="connsiteX0" fmla="*/ 314077 w 734837"/>
                <a:gd name="connsiteY0" fmla="*/ 0 h 620201"/>
                <a:gd name="connsiteX1" fmla="*/ 687788 w 734837"/>
                <a:gd name="connsiteY1" fmla="*/ 182880 h 620201"/>
                <a:gd name="connsiteX2" fmla="*/ 695739 w 734837"/>
                <a:gd name="connsiteY2" fmla="*/ 469127 h 620201"/>
                <a:gd name="connsiteX3" fmla="*/ 318052 w 734837"/>
                <a:gd name="connsiteY3" fmla="*/ 500932 h 620201"/>
                <a:gd name="connsiteX4" fmla="*/ 39757 w 734837"/>
                <a:gd name="connsiteY4" fmla="*/ 620201 h 620201"/>
                <a:gd name="connsiteX5" fmla="*/ 0 w 734837"/>
                <a:gd name="connsiteY5" fmla="*/ 596347 h 620201"/>
                <a:gd name="connsiteX6" fmla="*/ 314077 w 734837"/>
                <a:gd name="connsiteY6" fmla="*/ 0 h 620201"/>
                <a:gd name="connsiteX0" fmla="*/ 314077 w 734837"/>
                <a:gd name="connsiteY0" fmla="*/ 0 h 622177"/>
                <a:gd name="connsiteX1" fmla="*/ 687788 w 734837"/>
                <a:gd name="connsiteY1" fmla="*/ 182880 h 622177"/>
                <a:gd name="connsiteX2" fmla="*/ 695739 w 734837"/>
                <a:gd name="connsiteY2" fmla="*/ 469127 h 622177"/>
                <a:gd name="connsiteX3" fmla="*/ 318052 w 734837"/>
                <a:gd name="connsiteY3" fmla="*/ 500932 h 622177"/>
                <a:gd name="connsiteX4" fmla="*/ 39757 w 734837"/>
                <a:gd name="connsiteY4" fmla="*/ 620201 h 622177"/>
                <a:gd name="connsiteX5" fmla="*/ 0 w 734837"/>
                <a:gd name="connsiteY5" fmla="*/ 596347 h 622177"/>
                <a:gd name="connsiteX6" fmla="*/ 314077 w 734837"/>
                <a:gd name="connsiteY6" fmla="*/ 0 h 622177"/>
                <a:gd name="connsiteX0" fmla="*/ 314077 w 734837"/>
                <a:gd name="connsiteY0" fmla="*/ 0 h 622177"/>
                <a:gd name="connsiteX1" fmla="*/ 687788 w 734837"/>
                <a:gd name="connsiteY1" fmla="*/ 182880 h 622177"/>
                <a:gd name="connsiteX2" fmla="*/ 695739 w 734837"/>
                <a:gd name="connsiteY2" fmla="*/ 469127 h 622177"/>
                <a:gd name="connsiteX3" fmla="*/ 318052 w 734837"/>
                <a:gd name="connsiteY3" fmla="*/ 500932 h 622177"/>
                <a:gd name="connsiteX4" fmla="*/ 39757 w 734837"/>
                <a:gd name="connsiteY4" fmla="*/ 620201 h 622177"/>
                <a:gd name="connsiteX5" fmla="*/ 0 w 734837"/>
                <a:gd name="connsiteY5" fmla="*/ 596347 h 622177"/>
                <a:gd name="connsiteX6" fmla="*/ 314077 w 734837"/>
                <a:gd name="connsiteY6" fmla="*/ 0 h 622177"/>
                <a:gd name="connsiteX0" fmla="*/ 314077 w 733580"/>
                <a:gd name="connsiteY0" fmla="*/ 0 h 622177"/>
                <a:gd name="connsiteX1" fmla="*/ 685168 w 733580"/>
                <a:gd name="connsiteY1" fmla="*/ 195980 h 622177"/>
                <a:gd name="connsiteX2" fmla="*/ 695739 w 733580"/>
                <a:gd name="connsiteY2" fmla="*/ 469127 h 622177"/>
                <a:gd name="connsiteX3" fmla="*/ 318052 w 733580"/>
                <a:gd name="connsiteY3" fmla="*/ 500932 h 622177"/>
                <a:gd name="connsiteX4" fmla="*/ 39757 w 733580"/>
                <a:gd name="connsiteY4" fmla="*/ 620201 h 622177"/>
                <a:gd name="connsiteX5" fmla="*/ 0 w 733580"/>
                <a:gd name="connsiteY5" fmla="*/ 596347 h 622177"/>
                <a:gd name="connsiteX6" fmla="*/ 314077 w 733580"/>
                <a:gd name="connsiteY6" fmla="*/ 0 h 622177"/>
                <a:gd name="connsiteX0" fmla="*/ 314077 w 749876"/>
                <a:gd name="connsiteY0" fmla="*/ 0 h 622177"/>
                <a:gd name="connsiteX1" fmla="*/ 685168 w 749876"/>
                <a:gd name="connsiteY1" fmla="*/ 195980 h 622177"/>
                <a:gd name="connsiteX2" fmla="*/ 695739 w 749876"/>
                <a:gd name="connsiteY2" fmla="*/ 469127 h 622177"/>
                <a:gd name="connsiteX3" fmla="*/ 318052 w 749876"/>
                <a:gd name="connsiteY3" fmla="*/ 500932 h 622177"/>
                <a:gd name="connsiteX4" fmla="*/ 39757 w 749876"/>
                <a:gd name="connsiteY4" fmla="*/ 620201 h 622177"/>
                <a:gd name="connsiteX5" fmla="*/ 0 w 749876"/>
                <a:gd name="connsiteY5" fmla="*/ 596347 h 622177"/>
                <a:gd name="connsiteX6" fmla="*/ 314077 w 749876"/>
                <a:gd name="connsiteY6" fmla="*/ 0 h 6221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749876" h="622177">
                  <a:moveTo>
                    <a:pt x="314077" y="0"/>
                  </a:moveTo>
                  <a:cubicBezTo>
                    <a:pt x="438647" y="60960"/>
                    <a:pt x="644440" y="150740"/>
                    <a:pt x="685168" y="195980"/>
                  </a:cubicBezTo>
                  <a:cubicBezTo>
                    <a:pt x="790699" y="287268"/>
                    <a:pt x="746967" y="396392"/>
                    <a:pt x="695739" y="469127"/>
                  </a:cubicBezTo>
                  <a:cubicBezTo>
                    <a:pt x="634116" y="522136"/>
                    <a:pt x="427382" y="475753"/>
                    <a:pt x="318052" y="500932"/>
                  </a:cubicBezTo>
                  <a:cubicBezTo>
                    <a:pt x="208722" y="526111"/>
                    <a:pt x="134687" y="638359"/>
                    <a:pt x="39757" y="620201"/>
                  </a:cubicBezTo>
                  <a:lnTo>
                    <a:pt x="0" y="596347"/>
                  </a:lnTo>
                  <a:lnTo>
                    <a:pt x="314077" y="0"/>
                  </a:lnTo>
                  <a:close/>
                </a:path>
              </a:pathLst>
            </a:custGeom>
            <a:solidFill>
              <a:srgbClr val="92D050"/>
            </a:solidFill>
            <a:ln w="9525" cap="rnd">
              <a:noFill/>
              <a:round/>
            </a:ln>
            <a:effectLst>
              <a:softEdge rad="127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65" name="フリーフォーム 164"/>
            <p:cNvSpPr/>
            <p:nvPr/>
          </p:nvSpPr>
          <p:spPr>
            <a:xfrm>
              <a:off x="4699902" y="6467354"/>
              <a:ext cx="1329262" cy="175174"/>
            </a:xfrm>
            <a:custGeom>
              <a:avLst/>
              <a:gdLst>
                <a:gd name="connsiteX0" fmla="*/ 1109414 w 1109414"/>
                <a:gd name="connsiteY0" fmla="*/ 147344 h 147344"/>
                <a:gd name="connsiteX1" fmla="*/ 307689 w 1109414"/>
                <a:gd name="connsiteY1" fmla="*/ 0 h 147344"/>
                <a:gd name="connsiteX2" fmla="*/ 0 w 1109414"/>
                <a:gd name="connsiteY2" fmla="*/ 108341 h 147344"/>
                <a:gd name="connsiteX0" fmla="*/ 1118081 w 1118081"/>
                <a:gd name="connsiteY0" fmla="*/ 147344 h 147344"/>
                <a:gd name="connsiteX1" fmla="*/ 316356 w 1118081"/>
                <a:gd name="connsiteY1" fmla="*/ 0 h 147344"/>
                <a:gd name="connsiteX2" fmla="*/ 0 w 1118081"/>
                <a:gd name="connsiteY2" fmla="*/ 108341 h 1473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118081" h="147344">
                  <a:moveTo>
                    <a:pt x="1118081" y="147344"/>
                  </a:moveTo>
                  <a:lnTo>
                    <a:pt x="316356" y="0"/>
                  </a:lnTo>
                  <a:lnTo>
                    <a:pt x="0" y="108341"/>
                  </a:lnTo>
                </a:path>
              </a:pathLst>
            </a:custGeom>
            <a:noFill/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" name="フリーフォーム 1"/>
            <p:cNvSpPr/>
            <p:nvPr/>
          </p:nvSpPr>
          <p:spPr>
            <a:xfrm>
              <a:off x="3871609" y="2928025"/>
              <a:ext cx="466927" cy="131324"/>
            </a:xfrm>
            <a:custGeom>
              <a:avLst/>
              <a:gdLst>
                <a:gd name="connsiteX0" fmla="*/ 0 w 466927"/>
                <a:gd name="connsiteY0" fmla="*/ 0 h 131324"/>
                <a:gd name="connsiteX1" fmla="*/ 466927 w 466927"/>
                <a:gd name="connsiteY1" fmla="*/ 131324 h 1313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66927" h="131324">
                  <a:moveTo>
                    <a:pt x="0" y="0"/>
                  </a:moveTo>
                  <a:lnTo>
                    <a:pt x="466927" y="131324"/>
                  </a:lnTo>
                </a:path>
              </a:pathLst>
            </a:custGeom>
            <a:noFill/>
            <a:ln w="9525">
              <a:solidFill>
                <a:schemeClr val="tx1"/>
              </a:solidFill>
              <a:beve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" name="フリーフォーム 2"/>
            <p:cNvSpPr/>
            <p:nvPr/>
          </p:nvSpPr>
          <p:spPr>
            <a:xfrm>
              <a:off x="3706238" y="2947481"/>
              <a:ext cx="617707" cy="1177047"/>
            </a:xfrm>
            <a:custGeom>
              <a:avLst/>
              <a:gdLst>
                <a:gd name="connsiteX0" fmla="*/ 0 w 617707"/>
                <a:gd name="connsiteY0" fmla="*/ 1099225 h 1177047"/>
                <a:gd name="connsiteX1" fmla="*/ 160507 w 617707"/>
                <a:gd name="connsiteY1" fmla="*/ 0 h 1177047"/>
                <a:gd name="connsiteX2" fmla="*/ 617707 w 617707"/>
                <a:gd name="connsiteY2" fmla="*/ 131323 h 1177047"/>
                <a:gd name="connsiteX3" fmla="*/ 452336 w 617707"/>
                <a:gd name="connsiteY3" fmla="*/ 1177047 h 1177047"/>
                <a:gd name="connsiteX4" fmla="*/ 0 w 617707"/>
                <a:gd name="connsiteY4" fmla="*/ 1099225 h 11770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17707" h="1177047">
                  <a:moveTo>
                    <a:pt x="0" y="1099225"/>
                  </a:moveTo>
                  <a:lnTo>
                    <a:pt x="160507" y="0"/>
                  </a:lnTo>
                  <a:lnTo>
                    <a:pt x="617707" y="131323"/>
                  </a:lnTo>
                  <a:lnTo>
                    <a:pt x="452336" y="1177047"/>
                  </a:lnTo>
                  <a:lnTo>
                    <a:pt x="0" y="1099225"/>
                  </a:lnTo>
                  <a:close/>
                </a:path>
              </a:pathLst>
            </a:custGeom>
            <a:solidFill>
              <a:schemeClr val="accent2">
                <a:lumMod val="60000"/>
                <a:lumOff val="40000"/>
                <a:alpha val="75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" name="フリーフォーム 3"/>
            <p:cNvSpPr/>
            <p:nvPr/>
          </p:nvSpPr>
          <p:spPr>
            <a:xfrm>
              <a:off x="1454285" y="2582694"/>
              <a:ext cx="1230549" cy="2008761"/>
            </a:xfrm>
            <a:custGeom>
              <a:avLst/>
              <a:gdLst>
                <a:gd name="connsiteX0" fmla="*/ 1230549 w 1230549"/>
                <a:gd name="connsiteY0" fmla="*/ 267510 h 2018489"/>
                <a:gd name="connsiteX1" fmla="*/ 797668 w 1230549"/>
                <a:gd name="connsiteY1" fmla="*/ 107004 h 2018489"/>
                <a:gd name="connsiteX2" fmla="*/ 184826 w 1230549"/>
                <a:gd name="connsiteY2" fmla="*/ 0 h 2018489"/>
                <a:gd name="connsiteX3" fmla="*/ 107004 w 1230549"/>
                <a:gd name="connsiteY3" fmla="*/ 126459 h 2018489"/>
                <a:gd name="connsiteX4" fmla="*/ 739302 w 1230549"/>
                <a:gd name="connsiteY4" fmla="*/ 432880 h 2018489"/>
                <a:gd name="connsiteX5" fmla="*/ 1065179 w 1230549"/>
                <a:gd name="connsiteY5" fmla="*/ 826851 h 2018489"/>
                <a:gd name="connsiteX6" fmla="*/ 987358 w 1230549"/>
                <a:gd name="connsiteY6" fmla="*/ 1357008 h 2018489"/>
                <a:gd name="connsiteX7" fmla="*/ 150779 w 1230549"/>
                <a:gd name="connsiteY7" fmla="*/ 1580744 h 2018489"/>
                <a:gd name="connsiteX8" fmla="*/ 0 w 1230549"/>
                <a:gd name="connsiteY8" fmla="*/ 1916349 h 2018489"/>
                <a:gd name="connsiteX9" fmla="*/ 72958 w 1230549"/>
                <a:gd name="connsiteY9" fmla="*/ 2018489 h 2018489"/>
                <a:gd name="connsiteX10" fmla="*/ 1060315 w 1230549"/>
                <a:gd name="connsiteY10" fmla="*/ 1454285 h 2018489"/>
                <a:gd name="connsiteX11" fmla="*/ 1230549 w 1230549"/>
                <a:gd name="connsiteY11" fmla="*/ 267510 h 2018489"/>
                <a:gd name="connsiteX0" fmla="*/ 1230549 w 1230549"/>
                <a:gd name="connsiteY0" fmla="*/ 267510 h 2018489"/>
                <a:gd name="connsiteX1" fmla="*/ 797668 w 1230549"/>
                <a:gd name="connsiteY1" fmla="*/ 107004 h 2018489"/>
                <a:gd name="connsiteX2" fmla="*/ 184826 w 1230549"/>
                <a:gd name="connsiteY2" fmla="*/ 0 h 2018489"/>
                <a:gd name="connsiteX3" fmla="*/ 107004 w 1230549"/>
                <a:gd name="connsiteY3" fmla="*/ 126459 h 2018489"/>
                <a:gd name="connsiteX4" fmla="*/ 739302 w 1230549"/>
                <a:gd name="connsiteY4" fmla="*/ 432880 h 2018489"/>
                <a:gd name="connsiteX5" fmla="*/ 1065179 w 1230549"/>
                <a:gd name="connsiteY5" fmla="*/ 826851 h 2018489"/>
                <a:gd name="connsiteX6" fmla="*/ 987358 w 1230549"/>
                <a:gd name="connsiteY6" fmla="*/ 1357008 h 2018489"/>
                <a:gd name="connsiteX7" fmla="*/ 150779 w 1230549"/>
                <a:gd name="connsiteY7" fmla="*/ 1580744 h 2018489"/>
                <a:gd name="connsiteX8" fmla="*/ 0 w 1230549"/>
                <a:gd name="connsiteY8" fmla="*/ 1916349 h 2018489"/>
                <a:gd name="connsiteX9" fmla="*/ 72958 w 1230549"/>
                <a:gd name="connsiteY9" fmla="*/ 2018489 h 2018489"/>
                <a:gd name="connsiteX10" fmla="*/ 1040860 w 1230549"/>
                <a:gd name="connsiteY10" fmla="*/ 1488332 h 2018489"/>
                <a:gd name="connsiteX11" fmla="*/ 1230549 w 1230549"/>
                <a:gd name="connsiteY11" fmla="*/ 267510 h 2018489"/>
                <a:gd name="connsiteX0" fmla="*/ 1230549 w 1230549"/>
                <a:gd name="connsiteY0" fmla="*/ 267510 h 2008761"/>
                <a:gd name="connsiteX1" fmla="*/ 797668 w 1230549"/>
                <a:gd name="connsiteY1" fmla="*/ 107004 h 2008761"/>
                <a:gd name="connsiteX2" fmla="*/ 184826 w 1230549"/>
                <a:gd name="connsiteY2" fmla="*/ 0 h 2008761"/>
                <a:gd name="connsiteX3" fmla="*/ 107004 w 1230549"/>
                <a:gd name="connsiteY3" fmla="*/ 126459 h 2008761"/>
                <a:gd name="connsiteX4" fmla="*/ 739302 w 1230549"/>
                <a:gd name="connsiteY4" fmla="*/ 432880 h 2008761"/>
                <a:gd name="connsiteX5" fmla="*/ 1065179 w 1230549"/>
                <a:gd name="connsiteY5" fmla="*/ 826851 h 2008761"/>
                <a:gd name="connsiteX6" fmla="*/ 987358 w 1230549"/>
                <a:gd name="connsiteY6" fmla="*/ 1357008 h 2008761"/>
                <a:gd name="connsiteX7" fmla="*/ 150779 w 1230549"/>
                <a:gd name="connsiteY7" fmla="*/ 1580744 h 2008761"/>
                <a:gd name="connsiteX8" fmla="*/ 0 w 1230549"/>
                <a:gd name="connsiteY8" fmla="*/ 1916349 h 2008761"/>
                <a:gd name="connsiteX9" fmla="*/ 68095 w 1230549"/>
                <a:gd name="connsiteY9" fmla="*/ 2008761 h 2008761"/>
                <a:gd name="connsiteX10" fmla="*/ 1040860 w 1230549"/>
                <a:gd name="connsiteY10" fmla="*/ 1488332 h 2008761"/>
                <a:gd name="connsiteX11" fmla="*/ 1230549 w 1230549"/>
                <a:gd name="connsiteY11" fmla="*/ 267510 h 20087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230549" h="2008761">
                  <a:moveTo>
                    <a:pt x="1230549" y="267510"/>
                  </a:moveTo>
                  <a:lnTo>
                    <a:pt x="797668" y="107004"/>
                  </a:lnTo>
                  <a:lnTo>
                    <a:pt x="184826" y="0"/>
                  </a:lnTo>
                  <a:lnTo>
                    <a:pt x="107004" y="126459"/>
                  </a:lnTo>
                  <a:lnTo>
                    <a:pt x="739302" y="432880"/>
                  </a:lnTo>
                  <a:lnTo>
                    <a:pt x="1065179" y="826851"/>
                  </a:lnTo>
                  <a:lnTo>
                    <a:pt x="987358" y="1357008"/>
                  </a:lnTo>
                  <a:lnTo>
                    <a:pt x="150779" y="1580744"/>
                  </a:lnTo>
                  <a:lnTo>
                    <a:pt x="0" y="1916349"/>
                  </a:lnTo>
                  <a:lnTo>
                    <a:pt x="68095" y="2008761"/>
                  </a:lnTo>
                  <a:lnTo>
                    <a:pt x="1040860" y="1488332"/>
                  </a:lnTo>
                  <a:lnTo>
                    <a:pt x="1230549" y="267510"/>
                  </a:lnTo>
                  <a:close/>
                </a:path>
              </a:pathLst>
            </a:custGeom>
            <a:solidFill>
              <a:schemeClr val="accent2">
                <a:lumMod val="60000"/>
                <a:lumOff val="40000"/>
                <a:alpha val="75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18" name="テキスト ボックス 117"/>
          <p:cNvSpPr txBox="1"/>
          <p:nvPr/>
        </p:nvSpPr>
        <p:spPr>
          <a:xfrm>
            <a:off x="1992000" y="2162842"/>
            <a:ext cx="1029586" cy="219841"/>
          </a:xfrm>
          <a:prstGeom prst="rect">
            <a:avLst/>
          </a:prstGeom>
          <a:noFill/>
        </p:spPr>
        <p:txBody>
          <a:bodyPr wrap="none" lIns="65306" tIns="32653" rIns="65306" bIns="32653" rtlCol="0">
            <a:spAutoFit/>
          </a:bodyPr>
          <a:lstStyle/>
          <a:p>
            <a:r>
              <a:rPr lang="ja-JP" altLang="en-US" sz="1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そ菜・花卉</a:t>
            </a:r>
            <a:r>
              <a:rPr lang="ja-JP" altLang="en-US" sz="1000" dirty="0" err="1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ほ</a:t>
            </a:r>
            <a:r>
              <a:rPr lang="ja-JP" altLang="en-US" sz="1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場</a:t>
            </a:r>
          </a:p>
        </p:txBody>
      </p:sp>
      <p:sp>
        <p:nvSpPr>
          <p:cNvPr id="119" name="テキスト ボックス 118"/>
          <p:cNvSpPr txBox="1"/>
          <p:nvPr/>
        </p:nvSpPr>
        <p:spPr>
          <a:xfrm>
            <a:off x="2283190" y="2549947"/>
            <a:ext cx="644865" cy="219841"/>
          </a:xfrm>
          <a:prstGeom prst="rect">
            <a:avLst/>
          </a:prstGeom>
          <a:noFill/>
        </p:spPr>
        <p:txBody>
          <a:bodyPr wrap="none" lIns="65306" tIns="32653" rIns="65306" bIns="32653" rtlCol="0">
            <a:spAutoFit/>
          </a:bodyPr>
          <a:lstStyle/>
          <a:p>
            <a:r>
              <a:rPr lang="ja-JP" altLang="en-US" sz="1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作物</a:t>
            </a:r>
            <a:r>
              <a:rPr lang="ja-JP" altLang="en-US" sz="1000" dirty="0" err="1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ほ</a:t>
            </a:r>
            <a:r>
              <a:rPr lang="ja-JP" altLang="en-US" sz="1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場</a:t>
            </a:r>
          </a:p>
        </p:txBody>
      </p:sp>
      <p:sp>
        <p:nvSpPr>
          <p:cNvPr id="122" name="テキスト ボックス 121"/>
          <p:cNvSpPr txBox="1"/>
          <p:nvPr/>
        </p:nvSpPr>
        <p:spPr>
          <a:xfrm>
            <a:off x="4633665" y="4049045"/>
            <a:ext cx="773106" cy="219841"/>
          </a:xfrm>
          <a:prstGeom prst="rect">
            <a:avLst/>
          </a:prstGeom>
          <a:noFill/>
        </p:spPr>
        <p:txBody>
          <a:bodyPr wrap="none" lIns="65306" tIns="32653" rIns="65306" bIns="32653" rtlCol="0">
            <a:spAutoFit/>
          </a:bodyPr>
          <a:lstStyle/>
          <a:p>
            <a:r>
              <a:rPr lang="ja-JP" altLang="en-US" sz="1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ガラス温室</a:t>
            </a:r>
          </a:p>
        </p:txBody>
      </p:sp>
      <p:sp>
        <p:nvSpPr>
          <p:cNvPr id="14" name="角丸四角形 13"/>
          <p:cNvSpPr/>
          <p:nvPr/>
        </p:nvSpPr>
        <p:spPr>
          <a:xfrm>
            <a:off x="5821684" y="3395372"/>
            <a:ext cx="146751" cy="201823"/>
          </a:xfrm>
          <a:prstGeom prst="roundRect">
            <a:avLst/>
          </a:prstGeom>
          <a:solidFill>
            <a:schemeClr val="accent5">
              <a:lumMod val="75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5306" tIns="32653" rIns="65306" bIns="32653" rtlCol="0" anchor="ctr"/>
          <a:lstStyle/>
          <a:p>
            <a:pPr algn="ctr"/>
            <a:r>
              <a:rPr lang="ja-JP" altLang="en-US" sz="1300" b="1" dirty="0"/>
              <a:t>Ｐ</a:t>
            </a:r>
          </a:p>
        </p:txBody>
      </p:sp>
      <p:sp>
        <p:nvSpPr>
          <p:cNvPr id="123" name="角丸四角形 122"/>
          <p:cNvSpPr/>
          <p:nvPr/>
        </p:nvSpPr>
        <p:spPr>
          <a:xfrm>
            <a:off x="2637511" y="3050582"/>
            <a:ext cx="161259" cy="157149"/>
          </a:xfrm>
          <a:prstGeom prst="roundRect">
            <a:avLst/>
          </a:prstGeom>
          <a:solidFill>
            <a:srgbClr val="C0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5306" tIns="32653" rIns="65306" bIns="32653" rtlCol="0" anchor="ctr"/>
          <a:lstStyle/>
          <a:p>
            <a:pPr algn="ctr"/>
            <a:r>
              <a:rPr lang="en-US" altLang="ja-JP" sz="1100" b="1" dirty="0">
                <a:ea typeface="ＭＳ ゴシック" panose="020B0609070205080204" pitchFamily="49" charset="-128"/>
              </a:rPr>
              <a:t>1</a:t>
            </a:r>
            <a:endParaRPr lang="ja-JP" altLang="en-US" sz="1100" b="1" dirty="0">
              <a:ea typeface="ＭＳ ゴシック" panose="020B0609070205080204" pitchFamily="49" charset="-128"/>
            </a:endParaRPr>
          </a:p>
        </p:txBody>
      </p:sp>
      <p:sp>
        <p:nvSpPr>
          <p:cNvPr id="124" name="角丸四角形 123"/>
          <p:cNvSpPr/>
          <p:nvPr/>
        </p:nvSpPr>
        <p:spPr>
          <a:xfrm>
            <a:off x="3054690" y="3364305"/>
            <a:ext cx="161259" cy="157149"/>
          </a:xfrm>
          <a:prstGeom prst="roundRect">
            <a:avLst/>
          </a:prstGeom>
          <a:solidFill>
            <a:srgbClr val="C0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5306" tIns="32653" rIns="65306" bIns="32653" rtlCol="0" anchor="ctr"/>
          <a:lstStyle/>
          <a:p>
            <a:pPr algn="ctr"/>
            <a:r>
              <a:rPr lang="en-US" altLang="ja-JP" sz="1100" b="1" dirty="0">
                <a:ea typeface="ＭＳ ゴシック" panose="020B0609070205080204" pitchFamily="49" charset="-128"/>
              </a:rPr>
              <a:t>2</a:t>
            </a:r>
            <a:endParaRPr lang="ja-JP" altLang="en-US" sz="1100" b="1" dirty="0">
              <a:ea typeface="ＭＳ ゴシック" panose="020B0609070205080204" pitchFamily="49" charset="-128"/>
            </a:endParaRPr>
          </a:p>
        </p:txBody>
      </p:sp>
      <p:sp>
        <p:nvSpPr>
          <p:cNvPr id="125" name="角丸四角形 124"/>
          <p:cNvSpPr/>
          <p:nvPr/>
        </p:nvSpPr>
        <p:spPr>
          <a:xfrm>
            <a:off x="5603862" y="4129384"/>
            <a:ext cx="161259" cy="157149"/>
          </a:xfrm>
          <a:prstGeom prst="roundRect">
            <a:avLst/>
          </a:prstGeom>
          <a:solidFill>
            <a:schemeClr val="accent5">
              <a:lumMod val="75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5306" tIns="32653" rIns="65306" bIns="32653" rtlCol="0" anchor="ctr"/>
          <a:lstStyle/>
          <a:p>
            <a:pPr algn="ctr"/>
            <a:r>
              <a:rPr lang="en-US" altLang="ja-JP" sz="1100" b="1" dirty="0">
                <a:ea typeface="ＭＳ ゴシック" panose="020B0609070205080204" pitchFamily="49" charset="-128"/>
              </a:rPr>
              <a:t>3</a:t>
            </a:r>
            <a:endParaRPr lang="ja-JP" altLang="en-US" sz="1100" b="1" dirty="0">
              <a:ea typeface="ＭＳ ゴシック" panose="020B0609070205080204" pitchFamily="49" charset="-128"/>
            </a:endParaRPr>
          </a:p>
        </p:txBody>
      </p:sp>
      <p:sp>
        <p:nvSpPr>
          <p:cNvPr id="130" name="角丸四角形 129"/>
          <p:cNvSpPr/>
          <p:nvPr/>
        </p:nvSpPr>
        <p:spPr>
          <a:xfrm>
            <a:off x="6335371" y="3915285"/>
            <a:ext cx="161259" cy="157149"/>
          </a:xfrm>
          <a:prstGeom prst="roundRect">
            <a:avLst/>
          </a:prstGeom>
          <a:solidFill>
            <a:schemeClr val="accent5">
              <a:lumMod val="75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5306" tIns="32653" rIns="65306" bIns="32653" rtlCol="0" anchor="ctr"/>
          <a:lstStyle/>
          <a:p>
            <a:pPr algn="ctr"/>
            <a:r>
              <a:rPr lang="en-US" altLang="ja-JP" sz="1100" b="1" dirty="0">
                <a:ea typeface="ＭＳ ゴシック" panose="020B0609070205080204" pitchFamily="49" charset="-128"/>
              </a:rPr>
              <a:t>4</a:t>
            </a:r>
            <a:endParaRPr lang="ja-JP" altLang="en-US" sz="1100" b="1" dirty="0">
              <a:ea typeface="ＭＳ ゴシック" panose="020B0609070205080204" pitchFamily="49" charset="-128"/>
            </a:endParaRPr>
          </a:p>
        </p:txBody>
      </p:sp>
      <p:sp>
        <p:nvSpPr>
          <p:cNvPr id="133" name="角丸四角形 132"/>
          <p:cNvSpPr/>
          <p:nvPr/>
        </p:nvSpPr>
        <p:spPr>
          <a:xfrm>
            <a:off x="6646807" y="4246647"/>
            <a:ext cx="161259" cy="157149"/>
          </a:xfrm>
          <a:prstGeom prst="roundRect">
            <a:avLst/>
          </a:prstGeom>
          <a:solidFill>
            <a:schemeClr val="accent5">
              <a:lumMod val="75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5306" tIns="32653" rIns="65306" bIns="32653" rtlCol="0" anchor="ctr"/>
          <a:lstStyle/>
          <a:p>
            <a:pPr algn="ctr"/>
            <a:r>
              <a:rPr lang="en-US" altLang="ja-JP" sz="1100" b="1" dirty="0">
                <a:ea typeface="ＭＳ ゴシック" panose="020B0609070205080204" pitchFamily="49" charset="-128"/>
              </a:rPr>
              <a:t>5</a:t>
            </a:r>
            <a:endParaRPr lang="ja-JP" altLang="en-US" sz="1100" b="1" dirty="0">
              <a:ea typeface="ＭＳ ゴシック" panose="020B0609070205080204" pitchFamily="49" charset="-128"/>
            </a:endParaRPr>
          </a:p>
        </p:txBody>
      </p:sp>
      <p:sp>
        <p:nvSpPr>
          <p:cNvPr id="134" name="角丸四角形 133"/>
          <p:cNvSpPr/>
          <p:nvPr/>
        </p:nvSpPr>
        <p:spPr>
          <a:xfrm>
            <a:off x="6266428" y="4574673"/>
            <a:ext cx="161259" cy="157149"/>
          </a:xfrm>
          <a:prstGeom prst="roundRect">
            <a:avLst/>
          </a:prstGeom>
          <a:solidFill>
            <a:schemeClr val="accent5">
              <a:lumMod val="75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5306" tIns="32653" rIns="65306" bIns="32653" rtlCol="0" anchor="ctr"/>
          <a:lstStyle/>
          <a:p>
            <a:pPr algn="ctr"/>
            <a:r>
              <a:rPr lang="en-US" altLang="ja-JP" sz="1100" b="1" dirty="0">
                <a:ea typeface="ＭＳ ゴシック" panose="020B0609070205080204" pitchFamily="49" charset="-128"/>
              </a:rPr>
              <a:t>6</a:t>
            </a:r>
            <a:endParaRPr lang="ja-JP" altLang="en-US" sz="1100" b="1" dirty="0">
              <a:ea typeface="ＭＳ ゴシック" panose="020B0609070205080204" pitchFamily="49" charset="-128"/>
            </a:endParaRPr>
          </a:p>
        </p:txBody>
      </p:sp>
      <p:grpSp>
        <p:nvGrpSpPr>
          <p:cNvPr id="18" name="グループ化 17"/>
          <p:cNvGrpSpPr/>
          <p:nvPr/>
        </p:nvGrpSpPr>
        <p:grpSpPr>
          <a:xfrm>
            <a:off x="3484237" y="2417644"/>
            <a:ext cx="1238808" cy="246221"/>
            <a:chOff x="5372340" y="1091339"/>
            <a:chExt cx="1734331" cy="344709"/>
          </a:xfrm>
        </p:grpSpPr>
        <p:sp>
          <p:nvSpPr>
            <p:cNvPr id="135" name="角丸四角形 134"/>
            <p:cNvSpPr/>
            <p:nvPr/>
          </p:nvSpPr>
          <p:spPr>
            <a:xfrm>
              <a:off x="5372340" y="1126745"/>
              <a:ext cx="225762" cy="220008"/>
            </a:xfrm>
            <a:prstGeom prst="roundRect">
              <a:avLst/>
            </a:prstGeom>
            <a:solidFill>
              <a:srgbClr val="C00000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sz="1100" b="1" dirty="0">
                  <a:ea typeface="ＭＳ ゴシック" panose="020B0609070205080204" pitchFamily="49" charset="-128"/>
                </a:rPr>
                <a:t>1</a:t>
              </a:r>
              <a:endParaRPr lang="ja-JP" altLang="en-US" sz="1100" b="1" dirty="0">
                <a:ea typeface="ＭＳ ゴシック" panose="020B0609070205080204" pitchFamily="49" charset="-128"/>
              </a:endParaRPr>
            </a:p>
          </p:txBody>
        </p:sp>
        <p:sp>
          <p:nvSpPr>
            <p:cNvPr id="137" name="テキスト ボックス 136"/>
            <p:cNvSpPr txBox="1"/>
            <p:nvPr/>
          </p:nvSpPr>
          <p:spPr>
            <a:xfrm>
              <a:off x="5591383" y="1091339"/>
              <a:ext cx="1515288" cy="34470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1000" dirty="0">
                  <a:solidFill>
                    <a:srgbClr val="C0000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附属農場管理棟</a:t>
              </a:r>
            </a:p>
          </p:txBody>
        </p:sp>
      </p:grpSp>
      <p:grpSp>
        <p:nvGrpSpPr>
          <p:cNvPr id="17" name="グループ化 16"/>
          <p:cNvGrpSpPr/>
          <p:nvPr/>
        </p:nvGrpSpPr>
        <p:grpSpPr>
          <a:xfrm>
            <a:off x="3484191" y="2614520"/>
            <a:ext cx="1751768" cy="400110"/>
            <a:chOff x="5372278" y="1366965"/>
            <a:chExt cx="2452475" cy="560153"/>
          </a:xfrm>
        </p:grpSpPr>
        <p:sp>
          <p:nvSpPr>
            <p:cNvPr id="138" name="角丸四角形 137"/>
            <p:cNvSpPr/>
            <p:nvPr/>
          </p:nvSpPr>
          <p:spPr>
            <a:xfrm>
              <a:off x="5372278" y="1411896"/>
              <a:ext cx="225762" cy="220008"/>
            </a:xfrm>
            <a:prstGeom prst="roundRect">
              <a:avLst/>
            </a:prstGeom>
            <a:solidFill>
              <a:srgbClr val="C00000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sz="1100" b="1" dirty="0">
                  <a:ea typeface="ＭＳ ゴシック" panose="020B0609070205080204" pitchFamily="49" charset="-128"/>
                </a:rPr>
                <a:t>2</a:t>
              </a:r>
              <a:endParaRPr lang="ja-JP" altLang="en-US" sz="1100" b="1" dirty="0">
                <a:ea typeface="ＭＳ ゴシック" panose="020B0609070205080204" pitchFamily="49" charset="-128"/>
              </a:endParaRPr>
            </a:p>
          </p:txBody>
        </p:sp>
        <p:sp>
          <p:nvSpPr>
            <p:cNvPr id="141" name="テキスト ボックス 140"/>
            <p:cNvSpPr txBox="1"/>
            <p:nvPr/>
          </p:nvSpPr>
          <p:spPr>
            <a:xfrm>
              <a:off x="5591321" y="1366965"/>
              <a:ext cx="2233432" cy="56015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1000" dirty="0">
                  <a:solidFill>
                    <a:srgbClr val="C0000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京都府農林水産センター</a:t>
              </a:r>
              <a:endParaRPr lang="en-US" altLang="ja-JP" sz="1000" dirty="0">
                <a:solidFill>
                  <a:srgbClr val="C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  <a:p>
              <a:r>
                <a:rPr lang="ja-JP" altLang="en-US" sz="1000" dirty="0">
                  <a:solidFill>
                    <a:srgbClr val="C0000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生物資源研究センター</a:t>
              </a:r>
            </a:p>
          </p:txBody>
        </p:sp>
      </p:grpSp>
      <p:grpSp>
        <p:nvGrpSpPr>
          <p:cNvPr id="15" name="グループ化 14"/>
          <p:cNvGrpSpPr/>
          <p:nvPr/>
        </p:nvGrpSpPr>
        <p:grpSpPr>
          <a:xfrm>
            <a:off x="6611195" y="2835897"/>
            <a:ext cx="1367047" cy="246221"/>
            <a:chOff x="5372340" y="1795248"/>
            <a:chExt cx="1913866" cy="344709"/>
          </a:xfrm>
        </p:grpSpPr>
        <p:sp>
          <p:nvSpPr>
            <p:cNvPr id="142" name="角丸四角形 141"/>
            <p:cNvSpPr/>
            <p:nvPr/>
          </p:nvSpPr>
          <p:spPr>
            <a:xfrm>
              <a:off x="5372340" y="1830654"/>
              <a:ext cx="225762" cy="220008"/>
            </a:xfrm>
            <a:prstGeom prst="roundRect">
              <a:avLst/>
            </a:prstGeom>
            <a:solidFill>
              <a:schemeClr val="accent5">
                <a:lumMod val="75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sz="1100" b="1" dirty="0">
                  <a:ea typeface="ＭＳ ゴシック" panose="020B0609070205080204" pitchFamily="49" charset="-128"/>
                </a:rPr>
                <a:t>3</a:t>
              </a:r>
              <a:endParaRPr lang="ja-JP" altLang="en-US" sz="1100" b="1" dirty="0">
                <a:ea typeface="ＭＳ ゴシック" panose="020B0609070205080204" pitchFamily="49" charset="-128"/>
              </a:endParaRPr>
            </a:p>
          </p:txBody>
        </p:sp>
        <p:sp>
          <p:nvSpPr>
            <p:cNvPr id="144" name="テキスト ボックス 143"/>
            <p:cNvSpPr txBox="1"/>
            <p:nvPr/>
          </p:nvSpPr>
          <p:spPr>
            <a:xfrm>
              <a:off x="5591383" y="1795248"/>
              <a:ext cx="1694823" cy="34470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1000" dirty="0">
                  <a:solidFill>
                    <a:schemeClr val="accent5">
                      <a:lumMod val="75000"/>
                    </a:schemeClr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植物系実験研究棟</a:t>
              </a:r>
            </a:p>
          </p:txBody>
        </p:sp>
      </p:grpSp>
      <p:grpSp>
        <p:nvGrpSpPr>
          <p:cNvPr id="16" name="グループ化 15"/>
          <p:cNvGrpSpPr/>
          <p:nvPr/>
        </p:nvGrpSpPr>
        <p:grpSpPr>
          <a:xfrm>
            <a:off x="6611195" y="3053612"/>
            <a:ext cx="1367047" cy="246221"/>
            <a:chOff x="5372340" y="2090523"/>
            <a:chExt cx="1913866" cy="344709"/>
          </a:xfrm>
        </p:grpSpPr>
        <p:sp>
          <p:nvSpPr>
            <p:cNvPr id="146" name="角丸四角形 145"/>
            <p:cNvSpPr/>
            <p:nvPr/>
          </p:nvSpPr>
          <p:spPr>
            <a:xfrm>
              <a:off x="5372340" y="2125929"/>
              <a:ext cx="225762" cy="220008"/>
            </a:xfrm>
            <a:prstGeom prst="roundRect">
              <a:avLst/>
            </a:prstGeom>
            <a:solidFill>
              <a:schemeClr val="accent5">
                <a:lumMod val="75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sz="1100" b="1" dirty="0">
                  <a:ea typeface="ＭＳ ゴシック" panose="020B0609070205080204" pitchFamily="49" charset="-128"/>
                </a:rPr>
                <a:t>4</a:t>
              </a:r>
              <a:endParaRPr lang="ja-JP" altLang="en-US" sz="1100" b="1" dirty="0">
                <a:ea typeface="ＭＳ ゴシック" panose="020B0609070205080204" pitchFamily="49" charset="-128"/>
              </a:endParaRPr>
            </a:p>
          </p:txBody>
        </p:sp>
        <p:sp>
          <p:nvSpPr>
            <p:cNvPr id="153" name="テキスト ボックス 152"/>
            <p:cNvSpPr txBox="1"/>
            <p:nvPr/>
          </p:nvSpPr>
          <p:spPr>
            <a:xfrm>
              <a:off x="5591383" y="2090523"/>
              <a:ext cx="1694823" cy="34470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1000" dirty="0">
                  <a:solidFill>
                    <a:schemeClr val="accent5">
                      <a:lumMod val="75000"/>
                    </a:schemeClr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動物系実験研究棟</a:t>
              </a:r>
            </a:p>
          </p:txBody>
        </p:sp>
      </p:grpSp>
      <p:grpSp>
        <p:nvGrpSpPr>
          <p:cNvPr id="155" name="グループ化 154"/>
          <p:cNvGrpSpPr/>
          <p:nvPr/>
        </p:nvGrpSpPr>
        <p:grpSpPr>
          <a:xfrm>
            <a:off x="6611195" y="3269707"/>
            <a:ext cx="1880008" cy="246221"/>
            <a:chOff x="5372340" y="2090523"/>
            <a:chExt cx="2632011" cy="344709"/>
          </a:xfrm>
        </p:grpSpPr>
        <p:sp>
          <p:nvSpPr>
            <p:cNvPr id="156" name="角丸四角形 155"/>
            <p:cNvSpPr/>
            <p:nvPr/>
          </p:nvSpPr>
          <p:spPr>
            <a:xfrm>
              <a:off x="5372340" y="2125929"/>
              <a:ext cx="225762" cy="220008"/>
            </a:xfrm>
            <a:prstGeom prst="roundRect">
              <a:avLst/>
            </a:prstGeom>
            <a:solidFill>
              <a:schemeClr val="accent5">
                <a:lumMod val="75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sz="1100" b="1" dirty="0">
                  <a:ea typeface="ＭＳ ゴシック" panose="020B0609070205080204" pitchFamily="49" charset="-128"/>
                </a:rPr>
                <a:t>5</a:t>
              </a:r>
              <a:endParaRPr lang="ja-JP" altLang="en-US" sz="1100" b="1" dirty="0">
                <a:ea typeface="ＭＳ ゴシック" panose="020B0609070205080204" pitchFamily="49" charset="-128"/>
              </a:endParaRPr>
            </a:p>
          </p:txBody>
        </p:sp>
        <p:sp>
          <p:nvSpPr>
            <p:cNvPr id="167" name="テキスト ボックス 166"/>
            <p:cNvSpPr txBox="1"/>
            <p:nvPr/>
          </p:nvSpPr>
          <p:spPr>
            <a:xfrm>
              <a:off x="5591383" y="2090523"/>
              <a:ext cx="2412968" cy="34470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1000" dirty="0">
                  <a:solidFill>
                    <a:schemeClr val="accent5">
                      <a:lumMod val="75000"/>
                    </a:schemeClr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エコタイプ次世代植物工場</a:t>
              </a:r>
            </a:p>
          </p:txBody>
        </p:sp>
      </p:grpSp>
      <p:grpSp>
        <p:nvGrpSpPr>
          <p:cNvPr id="168" name="グループ化 167"/>
          <p:cNvGrpSpPr/>
          <p:nvPr/>
        </p:nvGrpSpPr>
        <p:grpSpPr>
          <a:xfrm>
            <a:off x="6611193" y="3488361"/>
            <a:ext cx="854085" cy="246221"/>
            <a:chOff x="5372340" y="2090523"/>
            <a:chExt cx="1195719" cy="344709"/>
          </a:xfrm>
        </p:grpSpPr>
        <p:sp>
          <p:nvSpPr>
            <p:cNvPr id="169" name="角丸四角形 168"/>
            <p:cNvSpPr/>
            <p:nvPr/>
          </p:nvSpPr>
          <p:spPr>
            <a:xfrm>
              <a:off x="5372340" y="2125929"/>
              <a:ext cx="225762" cy="220008"/>
            </a:xfrm>
            <a:prstGeom prst="roundRect">
              <a:avLst/>
            </a:prstGeom>
            <a:solidFill>
              <a:schemeClr val="accent5">
                <a:lumMod val="75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sz="1100" b="1" dirty="0">
                  <a:ea typeface="ＭＳ ゴシック" panose="020B0609070205080204" pitchFamily="49" charset="-128"/>
                </a:rPr>
                <a:t>6</a:t>
              </a:r>
              <a:endParaRPr lang="ja-JP" altLang="en-US" sz="1100" b="1" dirty="0">
                <a:ea typeface="ＭＳ ゴシック" panose="020B0609070205080204" pitchFamily="49" charset="-128"/>
              </a:endParaRPr>
            </a:p>
          </p:txBody>
        </p:sp>
        <p:sp>
          <p:nvSpPr>
            <p:cNvPr id="170" name="テキスト ボックス 169"/>
            <p:cNvSpPr txBox="1"/>
            <p:nvPr/>
          </p:nvSpPr>
          <p:spPr>
            <a:xfrm>
              <a:off x="5591382" y="2090523"/>
              <a:ext cx="976677" cy="34470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1000" dirty="0">
                  <a:solidFill>
                    <a:schemeClr val="accent5">
                      <a:lumMod val="75000"/>
                    </a:schemeClr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芝生広場</a:t>
              </a:r>
            </a:p>
          </p:txBody>
        </p:sp>
      </p:grpSp>
      <p:sp>
        <p:nvSpPr>
          <p:cNvPr id="171" name="テキスト ボックス 170"/>
          <p:cNvSpPr txBox="1"/>
          <p:nvPr/>
        </p:nvSpPr>
        <p:spPr>
          <a:xfrm>
            <a:off x="6401862" y="2631904"/>
            <a:ext cx="1927268" cy="219841"/>
          </a:xfrm>
          <a:prstGeom prst="rect">
            <a:avLst/>
          </a:prstGeom>
          <a:noFill/>
        </p:spPr>
        <p:txBody>
          <a:bodyPr wrap="none" lIns="65306" tIns="32653" rIns="65306" bIns="32653" rtlCol="0">
            <a:spAutoFit/>
          </a:bodyPr>
          <a:lstStyle/>
          <a:p>
            <a:r>
              <a:rPr lang="ja-JP" altLang="en-US" sz="1000" dirty="0">
                <a:solidFill>
                  <a:schemeClr val="accent5">
                    <a:lumMod val="75000"/>
                  </a:schemeClr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～ 産学公連携研究拠点施設 ～</a:t>
            </a:r>
          </a:p>
        </p:txBody>
      </p:sp>
      <p:grpSp>
        <p:nvGrpSpPr>
          <p:cNvPr id="175" name="グループ化 174"/>
          <p:cNvGrpSpPr/>
          <p:nvPr/>
        </p:nvGrpSpPr>
        <p:grpSpPr>
          <a:xfrm rot="1067727">
            <a:off x="1005159" y="1049661"/>
            <a:ext cx="482970" cy="533869"/>
            <a:chOff x="8382768" y="2147786"/>
            <a:chExt cx="1114376" cy="1231818"/>
          </a:xfrm>
        </p:grpSpPr>
        <p:grpSp>
          <p:nvGrpSpPr>
            <p:cNvPr id="176" name="グループ化 175"/>
            <p:cNvGrpSpPr/>
            <p:nvPr/>
          </p:nvGrpSpPr>
          <p:grpSpPr>
            <a:xfrm>
              <a:off x="8777064" y="2659524"/>
              <a:ext cx="720080" cy="720080"/>
              <a:chOff x="8921080" y="3792488"/>
              <a:chExt cx="1008112" cy="1008112"/>
            </a:xfrm>
            <a:scene3d>
              <a:camera prst="orthographicFront">
                <a:rot lat="0" lon="0" rev="1440000"/>
              </a:camera>
              <a:lightRig rig="threePt" dir="t"/>
            </a:scene3d>
          </p:grpSpPr>
          <p:sp>
            <p:nvSpPr>
              <p:cNvPr id="178" name="円/楕円 177"/>
              <p:cNvSpPr/>
              <p:nvPr/>
            </p:nvSpPr>
            <p:spPr>
              <a:xfrm>
                <a:off x="8921080" y="3792488"/>
                <a:ext cx="1008112" cy="1008112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79" name="二等辺三角形 178"/>
              <p:cNvSpPr/>
              <p:nvPr/>
            </p:nvSpPr>
            <p:spPr>
              <a:xfrm>
                <a:off x="9137104" y="3792488"/>
                <a:ext cx="576064" cy="936104"/>
              </a:xfrm>
              <a:prstGeom prst="triangle">
                <a:avLst>
                  <a:gd name="adj" fmla="val 50000"/>
                </a:avLst>
              </a:prstGeom>
              <a:gradFill>
                <a:gsLst>
                  <a:gs pos="0">
                    <a:schemeClr val="tx1"/>
                  </a:gs>
                  <a:gs pos="53000">
                    <a:srgbClr val="D4DEFF"/>
                  </a:gs>
                  <a:gs pos="83000">
                    <a:srgbClr val="D4DEFF"/>
                  </a:gs>
                  <a:gs pos="100000">
                    <a:srgbClr val="96AB94"/>
                  </a:gs>
                </a:gsLst>
                <a:lin ang="16200000" scaled="0"/>
              </a:gradFill>
              <a:ln w="9525">
                <a:solidFill>
                  <a:schemeClr val="tx1"/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177" name="テキスト ボックス 176"/>
            <p:cNvSpPr txBox="1"/>
            <p:nvPr/>
          </p:nvSpPr>
          <p:spPr>
            <a:xfrm>
              <a:off x="8382768" y="2147786"/>
              <a:ext cx="736775" cy="603623"/>
            </a:xfrm>
            <a:prstGeom prst="rect">
              <a:avLst/>
            </a:prstGeom>
            <a:noFill/>
            <a:ln w="19050">
              <a:noFill/>
            </a:ln>
            <a:scene3d>
              <a:camera prst="orthographicFront">
                <a:rot lat="0" lon="0" rev="1440000"/>
              </a:camera>
              <a:lightRig rig="threePt" dir="t"/>
            </a:scene3d>
          </p:spPr>
          <p:txBody>
            <a:bodyPr wrap="none" rtlCol="0">
              <a:spAutoFit/>
            </a:bodyPr>
            <a:lstStyle/>
            <a:p>
              <a:r>
                <a:rPr lang="en-US" altLang="ja-JP" sz="1100" dirty="0">
                  <a:latin typeface="Magneto" pitchFamily="82" charset="0"/>
                </a:rPr>
                <a:t>N</a:t>
              </a:r>
              <a:endParaRPr lang="ja-JP" altLang="en-US" sz="1100" dirty="0">
                <a:latin typeface="Magneto" pitchFamily="82" charset="0"/>
              </a:endParaRPr>
            </a:p>
          </p:txBody>
        </p:sp>
      </p:grpSp>
      <p:sp>
        <p:nvSpPr>
          <p:cNvPr id="166" name="テキスト ボックス 165"/>
          <p:cNvSpPr txBox="1"/>
          <p:nvPr/>
        </p:nvSpPr>
        <p:spPr>
          <a:xfrm>
            <a:off x="595898" y="2517797"/>
            <a:ext cx="866886" cy="219841"/>
          </a:xfrm>
          <a:prstGeom prst="rect">
            <a:avLst/>
          </a:prstGeom>
          <a:solidFill>
            <a:schemeClr val="bg1"/>
          </a:solidFill>
        </p:spPr>
        <p:txBody>
          <a:bodyPr wrap="square" lIns="65306" tIns="32653" rIns="65306" bIns="32653" rtlCol="0">
            <a:spAutoFit/>
          </a:bodyPr>
          <a:lstStyle/>
          <a:p>
            <a:pPr algn="r"/>
            <a:r>
              <a:rPr lang="ja-JP" altLang="en-US" sz="1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ガラス温室</a:t>
            </a:r>
          </a:p>
        </p:txBody>
      </p:sp>
      <p:sp>
        <p:nvSpPr>
          <p:cNvPr id="172" name="テキスト ボックス 171"/>
          <p:cNvSpPr txBox="1"/>
          <p:nvPr/>
        </p:nvSpPr>
        <p:spPr>
          <a:xfrm>
            <a:off x="1860293" y="3425830"/>
            <a:ext cx="516625" cy="219841"/>
          </a:xfrm>
          <a:prstGeom prst="rect">
            <a:avLst/>
          </a:prstGeom>
          <a:noFill/>
        </p:spPr>
        <p:txBody>
          <a:bodyPr wrap="none" lIns="65306" tIns="32653" rIns="65306" bIns="32653" rtlCol="0">
            <a:spAutoFit/>
          </a:bodyPr>
          <a:lstStyle/>
          <a:p>
            <a:r>
              <a:rPr lang="ja-JP" altLang="en-US" sz="1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水　田</a:t>
            </a:r>
          </a:p>
        </p:txBody>
      </p:sp>
      <p:sp>
        <p:nvSpPr>
          <p:cNvPr id="173" name="テキスト ボックス 172"/>
          <p:cNvSpPr txBox="1"/>
          <p:nvPr/>
        </p:nvSpPr>
        <p:spPr>
          <a:xfrm>
            <a:off x="1808053" y="3053690"/>
            <a:ext cx="516625" cy="219841"/>
          </a:xfrm>
          <a:prstGeom prst="rect">
            <a:avLst/>
          </a:prstGeom>
          <a:noFill/>
        </p:spPr>
        <p:txBody>
          <a:bodyPr wrap="none" lIns="65306" tIns="32653" rIns="65306" bIns="32653" rtlCol="0">
            <a:spAutoFit/>
          </a:bodyPr>
          <a:lstStyle/>
          <a:p>
            <a:r>
              <a:rPr lang="ja-JP" altLang="en-US" sz="1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水　田</a:t>
            </a:r>
          </a:p>
        </p:txBody>
      </p:sp>
      <p:sp>
        <p:nvSpPr>
          <p:cNvPr id="174" name="テキスト ボックス 173"/>
          <p:cNvSpPr txBox="1"/>
          <p:nvPr/>
        </p:nvSpPr>
        <p:spPr>
          <a:xfrm>
            <a:off x="2346952" y="1658898"/>
            <a:ext cx="897674" cy="241824"/>
          </a:xfrm>
          <a:prstGeom prst="rect">
            <a:avLst/>
          </a:prstGeom>
          <a:noFill/>
        </p:spPr>
        <p:txBody>
          <a:bodyPr wrap="square" lIns="65306" tIns="32653" rIns="65306" bIns="32653" rtlCol="0">
            <a:spAutoFit/>
          </a:bodyPr>
          <a:lstStyle/>
          <a:p>
            <a:r>
              <a:rPr lang="ja-JP" altLang="en-US" sz="11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果  樹  園</a:t>
            </a: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4255108" y="637556"/>
            <a:ext cx="391201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b="1" dirty="0"/>
              <a:t>精華キャンパスＭＡＰ</a:t>
            </a:r>
          </a:p>
        </p:txBody>
      </p:sp>
      <p:sp>
        <p:nvSpPr>
          <p:cNvPr id="181" name="角丸四角形 180"/>
          <p:cNvSpPr/>
          <p:nvPr/>
        </p:nvSpPr>
        <p:spPr>
          <a:xfrm>
            <a:off x="789014" y="4482526"/>
            <a:ext cx="2193729" cy="1036323"/>
          </a:xfrm>
          <a:prstGeom prst="roundRect">
            <a:avLst/>
          </a:prstGeom>
          <a:solidFill>
            <a:srgbClr val="CCECFF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b="1" dirty="0">
                <a:solidFill>
                  <a:srgbClr val="0070C0"/>
                </a:solidFill>
              </a:rPr>
              <a:t>西エリア</a:t>
            </a:r>
            <a:endParaRPr kumimoji="1" lang="en-US" altLang="ja-JP" sz="2400" b="1" dirty="0">
              <a:solidFill>
                <a:srgbClr val="0070C0"/>
              </a:solidFill>
            </a:endParaRPr>
          </a:p>
          <a:p>
            <a:pPr algn="ctr"/>
            <a:r>
              <a:rPr lang="ja-JP" altLang="en-US" sz="2400" b="1" dirty="0">
                <a:solidFill>
                  <a:srgbClr val="0070C0"/>
                </a:solidFill>
              </a:rPr>
              <a:t>（附属農場）</a:t>
            </a:r>
            <a:endParaRPr kumimoji="1" lang="ja-JP" altLang="en-US" sz="2400" b="1" dirty="0">
              <a:solidFill>
                <a:srgbClr val="0070C0"/>
              </a:solidFill>
            </a:endParaRPr>
          </a:p>
        </p:txBody>
      </p:sp>
      <p:sp>
        <p:nvSpPr>
          <p:cNvPr id="182" name="角丸四角形 181"/>
          <p:cNvSpPr/>
          <p:nvPr/>
        </p:nvSpPr>
        <p:spPr>
          <a:xfrm>
            <a:off x="4597721" y="5445779"/>
            <a:ext cx="2699324" cy="1123750"/>
          </a:xfrm>
          <a:prstGeom prst="roundRect">
            <a:avLst/>
          </a:prstGeom>
          <a:solidFill>
            <a:srgbClr val="CCECFF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b="1" dirty="0">
                <a:solidFill>
                  <a:srgbClr val="0070C0"/>
                </a:solidFill>
              </a:rPr>
              <a:t>東エリア</a:t>
            </a:r>
            <a:endParaRPr kumimoji="1" lang="en-US" altLang="ja-JP" sz="2400" b="1" dirty="0">
              <a:solidFill>
                <a:srgbClr val="0070C0"/>
              </a:solidFill>
            </a:endParaRPr>
          </a:p>
          <a:p>
            <a:pPr algn="ctr"/>
            <a:r>
              <a:rPr lang="ja-JP" altLang="en-US" sz="2400" b="1" dirty="0">
                <a:solidFill>
                  <a:srgbClr val="0070C0"/>
                </a:solidFill>
              </a:rPr>
              <a:t>（産学公連携研究拠点施設</a:t>
            </a:r>
            <a:r>
              <a:rPr lang="ja-JP" altLang="en-US" sz="2400" dirty="0">
                <a:solidFill>
                  <a:srgbClr val="0070C0"/>
                </a:solidFill>
              </a:rPr>
              <a:t>）</a:t>
            </a:r>
            <a:endParaRPr kumimoji="1" lang="ja-JP" altLang="en-US" sz="24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7971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クラリティ">
  <a:themeElements>
    <a:clrScheme name="クラリティ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クラシック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クラリティ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956</TotalTime>
  <Words>87</Words>
  <Application>Microsoft Office PowerPoint</Application>
  <PresentationFormat>画面に合わせる (4:3)</PresentationFormat>
  <Paragraphs>34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ＭＳ Ｐゴシック</vt:lpstr>
      <vt:lpstr>ＭＳ ゴシック</vt:lpstr>
      <vt:lpstr>Arial</vt:lpstr>
      <vt:lpstr>Calibri</vt:lpstr>
      <vt:lpstr>Magneto</vt:lpstr>
      <vt:lpstr>クラリティ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京都府立大学精華キャンパス</dc:title>
  <dc:creator>堀本　朋之</dc:creator>
  <cp:lastModifiedBy>＊</cp:lastModifiedBy>
  <cp:revision>20</cp:revision>
  <cp:lastPrinted>2021-01-22T00:40:00Z</cp:lastPrinted>
  <dcterms:modified xsi:type="dcterms:W3CDTF">2021-01-22T01:12:00Z</dcterms:modified>
</cp:coreProperties>
</file>